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61" r:id="rId3"/>
    <p:sldId id="260" r:id="rId4"/>
    <p:sldId id="257" r:id="rId5"/>
    <p:sldId id="258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DFD"/>
    <a:srgbClr val="F8FCFC"/>
    <a:srgbClr val="AAFF4B"/>
    <a:srgbClr val="6AFF8A"/>
    <a:srgbClr val="0000E9"/>
    <a:srgbClr val="0000FF"/>
    <a:srgbClr val="FF3300"/>
    <a:srgbClr val="B0EAEE"/>
    <a:srgbClr val="FEF001"/>
    <a:srgbClr val="FFF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99"/>
  </p:normalViewPr>
  <p:slideViewPr>
    <p:cSldViewPr snapToGrid="0" snapToObjects="1">
      <p:cViewPr varScale="1">
        <p:scale>
          <a:sx n="103" d="100"/>
          <a:sy n="103" d="100"/>
        </p:scale>
        <p:origin x="656" y="176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7735E-2AE5-A246-844D-97D861367384}" type="datetimeFigureOut">
              <a:rPr lang="en-US" smtClean="0"/>
              <a:t>5/21/22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AF10DC-1334-1041-9B01-1DC40F35B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3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F10DC-1334-1041-9B01-1DC40F35BB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97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94D28-F672-2D4F-B244-1D7495463F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D1B8A8-C5AC-554D-9901-877C9DF28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3FB36-9E55-4E44-B2F2-ED5AB53D7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FA959-22B0-174E-8697-89AFD8A98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FCA79-9875-5046-810E-2E1210ED3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464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6376B-142E-9441-8E29-AB41FFE99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258DA6-88EE-3342-A373-BA8C6D3A69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CBF249-0AFA-0845-97CC-03CF3E2C5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0B2FC-C9A9-9B46-BEBE-81653042A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114D8-51EA-E149-AA26-25A71ABDC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31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25B925-1D63-BC4C-9714-79CA621E2A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D27686-C6E9-2642-8158-0596A3544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310E6-ADC1-3F4B-ADC0-848448CE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05347-5203-4248-9261-C4B8A1E34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B1540-B6BC-C346-BF89-6BA59994A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35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6B0A9-1FFA-A54C-8E6B-514CFC1CB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5CD6A-98D8-3B4F-A3D1-1881EBBA0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2C421-57A9-C74C-915C-4F5F1EE4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C3CC1-9A37-CA4F-B2AB-D8A9A9C5E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34F44-C209-3643-92A4-B71B99208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968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3C192-9D04-C846-921A-E1E95C678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FDB27-4E89-1442-B31F-CB8C32BF5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70F70B-077A-1341-9980-C3A1D73EC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123D2-0E06-0940-8B1E-6A05EF42D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8D9B-105D-B74E-A32C-4014A4750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48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62FA-5ECB-C64C-A5AF-3C88B875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04265-F408-974F-996F-EF1AAB8C13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6C5EA6-7458-4E45-9733-2A5133BF87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95E1C3-42A0-9B4D-BA5E-D4ACED9AE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8E707D-1918-0A42-A48D-4BF0B92C3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B0EA1F-A42F-544E-BC32-683A2349E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00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64CA9-07DF-C04C-BAF2-D34DB39EE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84DF0-4302-584C-B6E8-F908F2B3A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6B9A8-F676-FB42-85F1-930DC9159F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8CAB39-D5AD-0C41-9B52-B3D7378C4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8F70FC-6106-7C42-BFAA-60681C7809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16141C-582B-8549-9F00-2D81B574C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5/21/22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FA185A-1245-3D41-B341-52C880414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F060A2-7284-0D4A-9605-4D2E8D485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466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528CB-3F69-964E-BA35-6A73F3AA2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C54D0E-0ED4-054A-89B1-C5458F666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5/21/22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765733-367A-2341-9E9F-0AE14D746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8013D-558F-8348-B452-E35FDD358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687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E45B03-AF9C-5B47-9F92-2BC782D32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5/21/22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F9B9D6-5A2D-9141-A96D-727CBFDA6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B2C581-C989-964D-97FD-4BBCD9C26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67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0E417-3C01-0C47-BF4E-CE84D8230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2E5EC-1664-2C49-BF77-344FAB344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AA610-72D0-014D-89A8-8A8D125DC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D8DC37-5E68-7B4F-BA49-4D69E5B8B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61B5B6-D325-AF4E-828E-B27AA1DEE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44B160-BAC0-0644-BC6A-BBE458F49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23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DC340-980C-3B4A-9488-E7262DDFE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08A2F7-7E3E-3C4E-AE18-649A969244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6430E3-2695-6344-B6DD-8565B3B080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68D51A-DAB0-3D4B-90E3-AEC1CA641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79CB9B-C877-C242-8B6D-B7B90F7A3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2D377F-C67E-4242-A9A2-8EA09BC82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71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4C0999-2251-6E43-BB02-9E35FA11C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6C59D-70F1-9C42-B004-75C04E58E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26466A-E8BF-324B-B77A-0D6AD81F65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FA700-99BD-0248-BA43-E581CE90197E}" type="datetimeFigureOut">
              <a:rPr lang="en-US" smtClean="0"/>
              <a:t>5/21/22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02730-36AB-8245-8BB3-F8618A0F83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6625A-42D6-B144-888A-3D81D31D0D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72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40.png"/><Relationship Id="rId1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190.png"/><Relationship Id="rId12" Type="http://schemas.openxmlformats.org/officeDocument/2006/relationships/image" Target="../media/image2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11" Type="http://schemas.openxmlformats.org/officeDocument/2006/relationships/image" Target="../media/image230.png"/><Relationship Id="rId5" Type="http://schemas.openxmlformats.org/officeDocument/2006/relationships/image" Target="../media/image170.png"/><Relationship Id="rId15" Type="http://schemas.openxmlformats.org/officeDocument/2006/relationships/image" Target="../media/image26.png"/><Relationship Id="rId10" Type="http://schemas.openxmlformats.org/officeDocument/2006/relationships/image" Target="../media/image220.png"/><Relationship Id="rId19" Type="http://schemas.openxmlformats.org/officeDocument/2006/relationships/image" Target="../media/image30.png"/><Relationship Id="rId4" Type="http://schemas.openxmlformats.org/officeDocument/2006/relationships/image" Target="../media/image160.png"/><Relationship Id="rId9" Type="http://schemas.openxmlformats.org/officeDocument/2006/relationships/image" Target="../media/image210.pn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" Type="http://schemas.openxmlformats.org/officeDocument/2006/relationships/image" Target="../media/image32.png"/><Relationship Id="rId21" Type="http://schemas.openxmlformats.org/officeDocument/2006/relationships/image" Target="../media/image50.png"/><Relationship Id="rId34" Type="http://schemas.openxmlformats.org/officeDocument/2006/relationships/image" Target="../media/image63.jpe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33" Type="http://schemas.openxmlformats.org/officeDocument/2006/relationships/image" Target="../media/image62.pn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32" Type="http://schemas.openxmlformats.org/officeDocument/2006/relationships/image" Target="../media/image61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png"/><Relationship Id="rId8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26" Type="http://schemas.openxmlformats.org/officeDocument/2006/relationships/image" Target="../media/image88.png"/><Relationship Id="rId39" Type="http://schemas.openxmlformats.org/officeDocument/2006/relationships/image" Target="../media/image101.png"/><Relationship Id="rId21" Type="http://schemas.openxmlformats.org/officeDocument/2006/relationships/image" Target="../media/image83.png"/><Relationship Id="rId34" Type="http://schemas.openxmlformats.org/officeDocument/2006/relationships/image" Target="../media/image96.png"/><Relationship Id="rId42" Type="http://schemas.openxmlformats.org/officeDocument/2006/relationships/image" Target="../media/image104.png"/><Relationship Id="rId47" Type="http://schemas.openxmlformats.org/officeDocument/2006/relationships/image" Target="../media/image109.png"/><Relationship Id="rId50" Type="http://schemas.openxmlformats.org/officeDocument/2006/relationships/image" Target="../media/image112.png"/><Relationship Id="rId55" Type="http://schemas.openxmlformats.org/officeDocument/2006/relationships/image" Target="../media/image117.png"/><Relationship Id="rId63" Type="http://schemas.openxmlformats.org/officeDocument/2006/relationships/image" Target="../media/image12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6" Type="http://schemas.openxmlformats.org/officeDocument/2006/relationships/image" Target="../media/image78.png"/><Relationship Id="rId29" Type="http://schemas.openxmlformats.org/officeDocument/2006/relationships/image" Target="../media/image91.png"/><Relationship Id="rId11" Type="http://schemas.openxmlformats.org/officeDocument/2006/relationships/image" Target="../media/image73.png"/><Relationship Id="rId24" Type="http://schemas.openxmlformats.org/officeDocument/2006/relationships/image" Target="../media/image86.png"/><Relationship Id="rId32" Type="http://schemas.openxmlformats.org/officeDocument/2006/relationships/image" Target="../media/image94.png"/><Relationship Id="rId37" Type="http://schemas.openxmlformats.org/officeDocument/2006/relationships/image" Target="../media/image99.png"/><Relationship Id="rId40" Type="http://schemas.openxmlformats.org/officeDocument/2006/relationships/image" Target="../media/image102.png"/><Relationship Id="rId45" Type="http://schemas.openxmlformats.org/officeDocument/2006/relationships/image" Target="../media/image107.png"/><Relationship Id="rId53" Type="http://schemas.openxmlformats.org/officeDocument/2006/relationships/image" Target="../media/image115.png"/><Relationship Id="rId58" Type="http://schemas.openxmlformats.org/officeDocument/2006/relationships/image" Target="../media/image120.png"/><Relationship Id="rId5" Type="http://schemas.openxmlformats.org/officeDocument/2006/relationships/image" Target="../media/image67.png"/><Relationship Id="rId61" Type="http://schemas.openxmlformats.org/officeDocument/2006/relationships/image" Target="../media/image123.png"/><Relationship Id="rId19" Type="http://schemas.openxmlformats.org/officeDocument/2006/relationships/image" Target="../media/image81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Relationship Id="rId27" Type="http://schemas.openxmlformats.org/officeDocument/2006/relationships/image" Target="../media/image89.png"/><Relationship Id="rId30" Type="http://schemas.openxmlformats.org/officeDocument/2006/relationships/image" Target="../media/image92.png"/><Relationship Id="rId35" Type="http://schemas.openxmlformats.org/officeDocument/2006/relationships/image" Target="../media/image97.png"/><Relationship Id="rId43" Type="http://schemas.openxmlformats.org/officeDocument/2006/relationships/image" Target="../media/image105.png"/><Relationship Id="rId48" Type="http://schemas.openxmlformats.org/officeDocument/2006/relationships/image" Target="../media/image110.png"/><Relationship Id="rId56" Type="http://schemas.openxmlformats.org/officeDocument/2006/relationships/image" Target="../media/image118.png"/><Relationship Id="rId64" Type="http://schemas.openxmlformats.org/officeDocument/2006/relationships/image" Target="../media/image126.png"/><Relationship Id="rId8" Type="http://schemas.openxmlformats.org/officeDocument/2006/relationships/image" Target="../media/image70.png"/><Relationship Id="rId51" Type="http://schemas.openxmlformats.org/officeDocument/2006/relationships/image" Target="../media/image113.png"/><Relationship Id="rId3" Type="http://schemas.openxmlformats.org/officeDocument/2006/relationships/image" Target="../media/image65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5" Type="http://schemas.openxmlformats.org/officeDocument/2006/relationships/image" Target="../media/image87.png"/><Relationship Id="rId33" Type="http://schemas.openxmlformats.org/officeDocument/2006/relationships/image" Target="../media/image95.png"/><Relationship Id="rId38" Type="http://schemas.openxmlformats.org/officeDocument/2006/relationships/image" Target="../media/image100.png"/><Relationship Id="rId46" Type="http://schemas.openxmlformats.org/officeDocument/2006/relationships/image" Target="../media/image108.png"/><Relationship Id="rId59" Type="http://schemas.openxmlformats.org/officeDocument/2006/relationships/image" Target="../media/image121.png"/><Relationship Id="rId20" Type="http://schemas.openxmlformats.org/officeDocument/2006/relationships/image" Target="../media/image82.png"/><Relationship Id="rId41" Type="http://schemas.openxmlformats.org/officeDocument/2006/relationships/image" Target="../media/image103.png"/><Relationship Id="rId54" Type="http://schemas.openxmlformats.org/officeDocument/2006/relationships/image" Target="../media/image116.png"/><Relationship Id="rId6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28" Type="http://schemas.openxmlformats.org/officeDocument/2006/relationships/image" Target="../media/image90.png"/><Relationship Id="rId36" Type="http://schemas.openxmlformats.org/officeDocument/2006/relationships/image" Target="../media/image98.png"/><Relationship Id="rId49" Type="http://schemas.openxmlformats.org/officeDocument/2006/relationships/image" Target="../media/image111.png"/><Relationship Id="rId57" Type="http://schemas.openxmlformats.org/officeDocument/2006/relationships/image" Target="../media/image119.png"/><Relationship Id="rId10" Type="http://schemas.openxmlformats.org/officeDocument/2006/relationships/image" Target="../media/image72.png"/><Relationship Id="rId31" Type="http://schemas.openxmlformats.org/officeDocument/2006/relationships/image" Target="../media/image93.png"/><Relationship Id="rId44" Type="http://schemas.openxmlformats.org/officeDocument/2006/relationships/image" Target="../media/image106.png"/><Relationship Id="rId52" Type="http://schemas.openxmlformats.org/officeDocument/2006/relationships/image" Target="../media/image114.png"/><Relationship Id="rId60" Type="http://schemas.openxmlformats.org/officeDocument/2006/relationships/image" Target="../media/image12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6983D9D8-1D0B-514B-B41B-892B3A2258E9}"/>
              </a:ext>
            </a:extLst>
          </p:cNvPr>
          <p:cNvCxnSpPr>
            <a:cxnSpLocks/>
          </p:cNvCxnSpPr>
          <p:nvPr/>
        </p:nvCxnSpPr>
        <p:spPr>
          <a:xfrm>
            <a:off x="2451845" y="3634540"/>
            <a:ext cx="1271903" cy="420129"/>
          </a:xfrm>
          <a:prstGeom prst="line">
            <a:avLst/>
          </a:prstGeom>
          <a:ln w="41275"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3A10F39F-52CC-E144-9ADB-F84228B18D2C}"/>
              </a:ext>
            </a:extLst>
          </p:cNvPr>
          <p:cNvCxnSpPr>
            <a:cxnSpLocks/>
          </p:cNvCxnSpPr>
          <p:nvPr/>
        </p:nvCxnSpPr>
        <p:spPr>
          <a:xfrm flipV="1">
            <a:off x="2461964" y="951518"/>
            <a:ext cx="1209910" cy="2338157"/>
          </a:xfrm>
          <a:prstGeom prst="line">
            <a:avLst/>
          </a:prstGeom>
          <a:ln w="41275"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ounded Rectangle 169">
            <a:extLst>
              <a:ext uri="{FF2B5EF4-FFF2-40B4-BE49-F238E27FC236}">
                <a16:creationId xmlns:a16="http://schemas.microsoft.com/office/drawing/2014/main" id="{E980ABA9-3D14-BC46-8F12-DE4740B52890}"/>
              </a:ext>
            </a:extLst>
          </p:cNvPr>
          <p:cNvSpPr/>
          <p:nvPr/>
        </p:nvSpPr>
        <p:spPr>
          <a:xfrm>
            <a:off x="3974510" y="1683850"/>
            <a:ext cx="1786605" cy="1851323"/>
          </a:xfrm>
          <a:prstGeom prst="roundRect">
            <a:avLst>
              <a:gd name="adj" fmla="val 5140"/>
            </a:avLst>
          </a:prstGeom>
          <a:solidFill>
            <a:srgbClr val="F8FCFC"/>
          </a:solidFill>
          <a:ln w="15875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5918E6-2BF3-BE49-A910-FC374C437160}"/>
              </a:ext>
            </a:extLst>
          </p:cNvPr>
          <p:cNvCxnSpPr>
            <a:cxnSpLocks/>
            <a:stCxn id="12" idx="0"/>
            <a:endCxn id="13" idx="2"/>
          </p:cNvCxnSpPr>
          <p:nvPr/>
        </p:nvCxnSpPr>
        <p:spPr>
          <a:xfrm flipV="1">
            <a:off x="1865870" y="3671101"/>
            <a:ext cx="0" cy="1235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07C9B09-3454-8342-9D06-BE7DCA6C6936}"/>
              </a:ext>
            </a:extLst>
          </p:cNvPr>
          <p:cNvSpPr/>
          <p:nvPr/>
        </p:nvSpPr>
        <p:spPr>
          <a:xfrm>
            <a:off x="1253942" y="3794669"/>
            <a:ext cx="1223855" cy="2100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2DC5662-7DF6-8646-9C43-92B786CED622}"/>
              </a:ext>
            </a:extLst>
          </p:cNvPr>
          <p:cNvSpPr/>
          <p:nvPr/>
        </p:nvSpPr>
        <p:spPr>
          <a:xfrm>
            <a:off x="1253942" y="3250972"/>
            <a:ext cx="1223855" cy="420129"/>
          </a:xfrm>
          <a:prstGeom prst="roundRect">
            <a:avLst/>
          </a:prstGeom>
          <a:solidFill>
            <a:schemeClr val="accent6"/>
          </a:solidFill>
          <a:ln w="158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Token-mixer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27177D3-70F0-B94F-9499-7AD7E541BCE8}"/>
              </a:ext>
            </a:extLst>
          </p:cNvPr>
          <p:cNvSpPr/>
          <p:nvPr/>
        </p:nvSpPr>
        <p:spPr>
          <a:xfrm>
            <a:off x="1253942" y="2853084"/>
            <a:ext cx="1223855" cy="27432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Spatial-att.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3998C36-0A9E-884A-A502-D89AE51ABEB6}"/>
              </a:ext>
            </a:extLst>
          </p:cNvPr>
          <p:cNvSpPr/>
          <p:nvPr/>
        </p:nvSpPr>
        <p:spPr>
          <a:xfrm>
            <a:off x="1253942" y="2063580"/>
            <a:ext cx="1223855" cy="2100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AAE9C61-C43D-2846-8E19-EBB1B2047771}"/>
              </a:ext>
            </a:extLst>
          </p:cNvPr>
          <p:cNvSpPr/>
          <p:nvPr/>
        </p:nvSpPr>
        <p:spPr>
          <a:xfrm>
            <a:off x="1253942" y="1519883"/>
            <a:ext cx="1223855" cy="42012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Channel-mixer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2180692-920B-924C-9181-2281DB85B412}"/>
              </a:ext>
            </a:extLst>
          </p:cNvPr>
          <p:cNvSpPr/>
          <p:nvPr/>
        </p:nvSpPr>
        <p:spPr>
          <a:xfrm>
            <a:off x="1253942" y="1121995"/>
            <a:ext cx="1223855" cy="2743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Channel-att.</a:t>
            </a:r>
          </a:p>
        </p:txBody>
      </p:sp>
      <p:sp>
        <p:nvSpPr>
          <p:cNvPr id="20" name="Or 19">
            <a:extLst>
              <a:ext uri="{FF2B5EF4-FFF2-40B4-BE49-F238E27FC236}">
                <a16:creationId xmlns:a16="http://schemas.microsoft.com/office/drawing/2014/main" id="{246742E3-DF26-7542-9632-587D47E005FA}"/>
              </a:ext>
            </a:extLst>
          </p:cNvPr>
          <p:cNvSpPr/>
          <p:nvPr/>
        </p:nvSpPr>
        <p:spPr>
          <a:xfrm>
            <a:off x="1728710" y="2419454"/>
            <a:ext cx="274320" cy="274320"/>
          </a:xfrm>
          <a:prstGeom prst="flowChartOr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Or 20">
            <a:extLst>
              <a:ext uri="{FF2B5EF4-FFF2-40B4-BE49-F238E27FC236}">
                <a16:creationId xmlns:a16="http://schemas.microsoft.com/office/drawing/2014/main" id="{26617902-ED1C-8541-BDA0-D0C73EDE869C}"/>
              </a:ext>
            </a:extLst>
          </p:cNvPr>
          <p:cNvSpPr/>
          <p:nvPr/>
        </p:nvSpPr>
        <p:spPr>
          <a:xfrm>
            <a:off x="1728710" y="710515"/>
            <a:ext cx="274320" cy="274320"/>
          </a:xfrm>
          <a:prstGeom prst="flowChartOr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292F1-00A1-6444-8F78-2973E079A7BE}"/>
              </a:ext>
            </a:extLst>
          </p:cNvPr>
          <p:cNvCxnSpPr>
            <a:cxnSpLocks/>
            <a:stCxn id="13" idx="0"/>
            <a:endCxn id="14" idx="2"/>
          </p:cNvCxnSpPr>
          <p:nvPr/>
        </p:nvCxnSpPr>
        <p:spPr>
          <a:xfrm flipV="1">
            <a:off x="1865870" y="3127404"/>
            <a:ext cx="0" cy="1235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C011CDC-9BFF-8F4B-89EF-0325F61B1845}"/>
              </a:ext>
            </a:extLst>
          </p:cNvPr>
          <p:cNvCxnSpPr>
            <a:cxnSpLocks/>
            <a:stCxn id="14" idx="0"/>
            <a:endCxn id="20" idx="4"/>
          </p:cNvCxnSpPr>
          <p:nvPr/>
        </p:nvCxnSpPr>
        <p:spPr>
          <a:xfrm flipV="1">
            <a:off x="1865870" y="2693774"/>
            <a:ext cx="0" cy="1593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5E589DA-277A-834A-A5CC-54CBDCA7976D}"/>
              </a:ext>
            </a:extLst>
          </p:cNvPr>
          <p:cNvCxnSpPr>
            <a:cxnSpLocks/>
            <a:stCxn id="20" idx="0"/>
            <a:endCxn id="15" idx="2"/>
          </p:cNvCxnSpPr>
          <p:nvPr/>
        </p:nvCxnSpPr>
        <p:spPr>
          <a:xfrm flipV="1">
            <a:off x="1865870" y="2273645"/>
            <a:ext cx="0" cy="1458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D2FA61F-657F-F742-89D6-7D06F99CEEB7}"/>
              </a:ext>
            </a:extLst>
          </p:cNvPr>
          <p:cNvCxnSpPr>
            <a:cxnSpLocks/>
            <a:stCxn id="15" idx="0"/>
            <a:endCxn id="16" idx="2"/>
          </p:cNvCxnSpPr>
          <p:nvPr/>
        </p:nvCxnSpPr>
        <p:spPr>
          <a:xfrm flipV="1">
            <a:off x="1865870" y="1940012"/>
            <a:ext cx="0" cy="1235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E70B464-B4AE-BC42-938F-280D9D623FFE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flipV="1">
            <a:off x="1865870" y="1396315"/>
            <a:ext cx="0" cy="1235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59423F-8F2F-B541-986A-DD2E1CFEBE3F}"/>
              </a:ext>
            </a:extLst>
          </p:cNvPr>
          <p:cNvCxnSpPr>
            <a:cxnSpLocks/>
            <a:stCxn id="17" idx="0"/>
            <a:endCxn id="21" idx="4"/>
          </p:cNvCxnSpPr>
          <p:nvPr/>
        </p:nvCxnSpPr>
        <p:spPr>
          <a:xfrm flipV="1">
            <a:off x="1865870" y="984835"/>
            <a:ext cx="0" cy="1371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B258173-C655-CF4D-81FF-BE2123F56F50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865870" y="4004734"/>
            <a:ext cx="0" cy="458485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3FA3314-B067-794B-BFF1-7ABD22F056BC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1865870" y="405396"/>
            <a:ext cx="0" cy="305119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73E26F27-BB8C-4A4E-B10A-77662116CC62}"/>
              </a:ext>
            </a:extLst>
          </p:cNvPr>
          <p:cNvCxnSpPr>
            <a:endCxn id="20" idx="2"/>
          </p:cNvCxnSpPr>
          <p:nvPr/>
        </p:nvCxnSpPr>
        <p:spPr>
          <a:xfrm rot="16200000" flipV="1">
            <a:off x="971631" y="3313694"/>
            <a:ext cx="1651319" cy="137160"/>
          </a:xfrm>
          <a:prstGeom prst="bentConnector4">
            <a:avLst>
              <a:gd name="adj1" fmla="val -811"/>
              <a:gd name="adj2" fmla="val 58188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88E980E6-7545-E845-AC0C-DE2A2548E842}"/>
              </a:ext>
            </a:extLst>
          </p:cNvPr>
          <p:cNvCxnSpPr>
            <a:cxnSpLocks/>
            <a:endCxn id="21" idx="2"/>
          </p:cNvCxnSpPr>
          <p:nvPr/>
        </p:nvCxnSpPr>
        <p:spPr>
          <a:xfrm rot="16200000" flipV="1">
            <a:off x="1044422" y="1531963"/>
            <a:ext cx="1505740" cy="137163"/>
          </a:xfrm>
          <a:prstGeom prst="bentConnector4">
            <a:avLst>
              <a:gd name="adj1" fmla="val 461"/>
              <a:gd name="adj2" fmla="val 577119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51C3C7E-F018-5E4B-914A-1B7E0DCA0215}"/>
              </a:ext>
            </a:extLst>
          </p:cNvPr>
          <p:cNvSpPr txBox="1"/>
          <p:nvPr/>
        </p:nvSpPr>
        <p:spPr>
          <a:xfrm>
            <a:off x="824459" y="4754880"/>
            <a:ext cx="1693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FCVT Block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45A65286-4D81-0745-BF29-43FCB299EED2}"/>
              </a:ext>
            </a:extLst>
          </p:cNvPr>
          <p:cNvSpPr/>
          <p:nvPr/>
        </p:nvSpPr>
        <p:spPr>
          <a:xfrm>
            <a:off x="824459" y="710515"/>
            <a:ext cx="1768836" cy="3606652"/>
          </a:xfrm>
          <a:prstGeom prst="roundRect">
            <a:avLst>
              <a:gd name="adj" fmla="val 8975"/>
            </a:avLst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DFD22B1-E9A2-1041-A283-741A5A7883EF}"/>
              </a:ext>
            </a:extLst>
          </p:cNvPr>
          <p:cNvCxnSpPr>
            <a:cxnSpLocks/>
            <a:stCxn id="121" idx="2"/>
            <a:endCxn id="119" idx="0"/>
          </p:cNvCxnSpPr>
          <p:nvPr/>
        </p:nvCxnSpPr>
        <p:spPr>
          <a:xfrm flipH="1">
            <a:off x="4559401" y="3101373"/>
            <a:ext cx="20" cy="663102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B2EB2DA8-9A18-F14E-9952-079C665E36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330801" y="3764475"/>
            <a:ext cx="457200" cy="457200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B88DE204-0B51-1846-97BC-FD2BDFB6C93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225190" y="2761277"/>
            <a:ext cx="457200" cy="457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8547A25E-0066-5144-8CB3-96195FF7C0C2}"/>
              </a:ext>
            </a:extLst>
          </p:cNvPr>
          <p:cNvSpPr/>
          <p:nvPr/>
        </p:nvSpPr>
        <p:spPr>
          <a:xfrm>
            <a:off x="4445121" y="2872773"/>
            <a:ext cx="228600" cy="228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F64B91F-086D-4745-903A-2A3CF818BE07}"/>
              </a:ext>
            </a:extLst>
          </p:cNvPr>
          <p:cNvCxnSpPr>
            <a:cxnSpLocks/>
            <a:stCxn id="120" idx="1"/>
            <a:endCxn id="121" idx="3"/>
          </p:cNvCxnSpPr>
          <p:nvPr/>
        </p:nvCxnSpPr>
        <p:spPr>
          <a:xfrm flipH="1" flipV="1">
            <a:off x="4673721" y="2987073"/>
            <a:ext cx="551469" cy="2804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Elbow Connector 125">
            <a:extLst>
              <a:ext uri="{FF2B5EF4-FFF2-40B4-BE49-F238E27FC236}">
                <a16:creationId xmlns:a16="http://schemas.microsoft.com/office/drawing/2014/main" id="{80BA9F6B-5277-FE4A-9155-B4C5A308B183}"/>
              </a:ext>
            </a:extLst>
          </p:cNvPr>
          <p:cNvCxnSpPr>
            <a:cxnSpLocks/>
            <a:endCxn id="120" idx="2"/>
          </p:cNvCxnSpPr>
          <p:nvPr/>
        </p:nvCxnSpPr>
        <p:spPr>
          <a:xfrm flipV="1">
            <a:off x="4547301" y="3218477"/>
            <a:ext cx="906489" cy="392708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54AD290F-CB24-F647-B3F6-24B73C1559F3}"/>
              </a:ext>
            </a:extLst>
          </p:cNvPr>
          <p:cNvSpPr txBox="1"/>
          <p:nvPr/>
        </p:nvSpPr>
        <p:spPr>
          <a:xfrm>
            <a:off x="4618066" y="3056778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</a:t>
            </a:r>
          </a:p>
        </p:txBody>
      </p:sp>
      <p:cxnSp>
        <p:nvCxnSpPr>
          <p:cNvPr id="133" name="Elbow Connector 132">
            <a:extLst>
              <a:ext uri="{FF2B5EF4-FFF2-40B4-BE49-F238E27FC236}">
                <a16:creationId xmlns:a16="http://schemas.microsoft.com/office/drawing/2014/main" id="{6C846265-985E-0549-89F5-4454C65D505F}"/>
              </a:ext>
            </a:extLst>
          </p:cNvPr>
          <p:cNvCxnSpPr>
            <a:cxnSpLocks/>
            <a:stCxn id="120" idx="0"/>
            <a:endCxn id="137" idx="6"/>
          </p:cNvCxnSpPr>
          <p:nvPr/>
        </p:nvCxnSpPr>
        <p:spPr>
          <a:xfrm rot="16200000" flipV="1">
            <a:off x="4843366" y="2150853"/>
            <a:ext cx="881274" cy="339574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Summing Junction 136">
            <a:extLst>
              <a:ext uri="{FF2B5EF4-FFF2-40B4-BE49-F238E27FC236}">
                <a16:creationId xmlns:a16="http://schemas.microsoft.com/office/drawing/2014/main" id="{65972E8B-4417-6447-A9D3-9A4C5DAEA927}"/>
              </a:ext>
            </a:extLst>
          </p:cNvPr>
          <p:cNvSpPr/>
          <p:nvPr/>
        </p:nvSpPr>
        <p:spPr>
          <a:xfrm>
            <a:off x="4839896" y="1742843"/>
            <a:ext cx="274320" cy="27432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ollate 142">
            <a:extLst>
              <a:ext uri="{FF2B5EF4-FFF2-40B4-BE49-F238E27FC236}">
                <a16:creationId xmlns:a16="http://schemas.microsoft.com/office/drawing/2014/main" id="{5BCB0F22-6423-2D4B-83C7-DA7CBC013E5A}"/>
              </a:ext>
            </a:extLst>
          </p:cNvPr>
          <p:cNvSpPr/>
          <p:nvPr/>
        </p:nvSpPr>
        <p:spPr>
          <a:xfrm>
            <a:off x="4366655" y="2125844"/>
            <a:ext cx="385490" cy="366578"/>
          </a:xfrm>
          <a:prstGeom prst="flowChartCollate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E3768D3E-F69A-9D48-B9E5-ADE2FE66F673}"/>
              </a:ext>
            </a:extLst>
          </p:cNvPr>
          <p:cNvCxnSpPr>
            <a:cxnSpLocks/>
            <a:stCxn id="143" idx="2"/>
            <a:endCxn id="121" idx="0"/>
          </p:cNvCxnSpPr>
          <p:nvPr/>
        </p:nvCxnSpPr>
        <p:spPr>
          <a:xfrm>
            <a:off x="4559400" y="2492422"/>
            <a:ext cx="21" cy="380351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Elbow Connector 146">
            <a:extLst>
              <a:ext uri="{FF2B5EF4-FFF2-40B4-BE49-F238E27FC236}">
                <a16:creationId xmlns:a16="http://schemas.microsoft.com/office/drawing/2014/main" id="{EE528E3A-5B7E-7342-8841-B00F6ADB1C57}"/>
              </a:ext>
            </a:extLst>
          </p:cNvPr>
          <p:cNvCxnSpPr>
            <a:cxnSpLocks/>
            <a:stCxn id="143" idx="0"/>
            <a:endCxn id="137" idx="2"/>
          </p:cNvCxnSpPr>
          <p:nvPr/>
        </p:nvCxnSpPr>
        <p:spPr>
          <a:xfrm rot="5400000" flipH="1" flipV="1">
            <a:off x="4576728" y="1862676"/>
            <a:ext cx="245841" cy="280496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9EFE202F-FF81-D843-9442-74045C2C0DEB}"/>
              </a:ext>
            </a:extLst>
          </p:cNvPr>
          <p:cNvSpPr txBox="1"/>
          <p:nvPr/>
        </p:nvSpPr>
        <p:spPr>
          <a:xfrm rot="16200000">
            <a:off x="3713165" y="2035165"/>
            <a:ext cx="93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bottleneck</a:t>
            </a:r>
          </a:p>
        </p:txBody>
      </p:sp>
      <p:sp>
        <p:nvSpPr>
          <p:cNvPr id="156" name="Or 155">
            <a:extLst>
              <a:ext uri="{FF2B5EF4-FFF2-40B4-BE49-F238E27FC236}">
                <a16:creationId xmlns:a16="http://schemas.microsoft.com/office/drawing/2014/main" id="{5E851F05-3E12-5D4A-BAA8-EE1DDA81B0C4}"/>
              </a:ext>
            </a:extLst>
          </p:cNvPr>
          <p:cNvSpPr/>
          <p:nvPr/>
        </p:nvSpPr>
        <p:spPr>
          <a:xfrm>
            <a:off x="4411379" y="1383536"/>
            <a:ext cx="274320" cy="274320"/>
          </a:xfrm>
          <a:prstGeom prst="flowChartOr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7" name="Elbow Connector 156">
            <a:extLst>
              <a:ext uri="{FF2B5EF4-FFF2-40B4-BE49-F238E27FC236}">
                <a16:creationId xmlns:a16="http://schemas.microsoft.com/office/drawing/2014/main" id="{B5477002-328E-ED44-BC23-EC12967145EC}"/>
              </a:ext>
            </a:extLst>
          </p:cNvPr>
          <p:cNvCxnSpPr>
            <a:cxnSpLocks/>
            <a:endCxn id="156" idx="2"/>
          </p:cNvCxnSpPr>
          <p:nvPr/>
        </p:nvCxnSpPr>
        <p:spPr>
          <a:xfrm rot="16200000" flipV="1">
            <a:off x="3434812" y="2497263"/>
            <a:ext cx="2102674" cy="149539"/>
          </a:xfrm>
          <a:prstGeom prst="bentConnector4">
            <a:avLst>
              <a:gd name="adj1" fmla="val 717"/>
              <a:gd name="adj2" fmla="val 466591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1AA655DD-0B98-0248-AF25-64EE09B084CF}"/>
              </a:ext>
            </a:extLst>
          </p:cNvPr>
          <p:cNvSpPr txBox="1"/>
          <p:nvPr/>
        </p:nvSpPr>
        <p:spPr>
          <a:xfrm rot="16200000">
            <a:off x="3827354" y="2109244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Info. </a:t>
            </a:r>
          </a:p>
        </p:txBody>
      </p:sp>
      <p:cxnSp>
        <p:nvCxnSpPr>
          <p:cNvPr id="163" name="Elbow Connector 162">
            <a:extLst>
              <a:ext uri="{FF2B5EF4-FFF2-40B4-BE49-F238E27FC236}">
                <a16:creationId xmlns:a16="http://schemas.microsoft.com/office/drawing/2014/main" id="{09CFD0B2-D492-804C-835A-2DA8AE219F70}"/>
              </a:ext>
            </a:extLst>
          </p:cNvPr>
          <p:cNvCxnSpPr>
            <a:cxnSpLocks/>
            <a:stCxn id="137" idx="0"/>
            <a:endCxn id="156" idx="6"/>
          </p:cNvCxnSpPr>
          <p:nvPr/>
        </p:nvCxnSpPr>
        <p:spPr>
          <a:xfrm rot="16200000" flipV="1">
            <a:off x="4720305" y="1486091"/>
            <a:ext cx="222147" cy="291357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Rounded Rectangle 165">
                <a:extLst>
                  <a:ext uri="{FF2B5EF4-FFF2-40B4-BE49-F238E27FC236}">
                    <a16:creationId xmlns:a16="http://schemas.microsoft.com/office/drawing/2014/main" id="{3782901D-9BB9-9C4A-A4F8-7F355BA63D12}"/>
                  </a:ext>
                </a:extLst>
              </p:cNvPr>
              <p:cNvSpPr/>
              <p:nvPr/>
            </p:nvSpPr>
            <p:spPr>
              <a:xfrm>
                <a:off x="3866728" y="951518"/>
                <a:ext cx="1361146" cy="294622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C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𝑜𝑛𝑣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6" name="Rounded Rectangle 165">
                <a:extLst>
                  <a:ext uri="{FF2B5EF4-FFF2-40B4-BE49-F238E27FC236}">
                    <a16:creationId xmlns:a16="http://schemas.microsoft.com/office/drawing/2014/main" id="{3782901D-9BB9-9C4A-A4F8-7F355BA63D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728" y="951518"/>
                <a:ext cx="1361146" cy="294622"/>
              </a:xfrm>
              <a:prstGeom prst="roundRect">
                <a:avLst/>
              </a:prstGeom>
              <a:blipFill>
                <a:blip r:embed="rId4"/>
                <a:stretch>
                  <a:fillRect l="-4505" t="-3704" b="-2222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ECA1DABE-098B-A249-B163-381E453BB51A}"/>
              </a:ext>
            </a:extLst>
          </p:cNvPr>
          <p:cNvCxnSpPr>
            <a:cxnSpLocks/>
            <a:stCxn id="166" idx="2"/>
            <a:endCxn id="156" idx="0"/>
          </p:cNvCxnSpPr>
          <p:nvPr/>
        </p:nvCxnSpPr>
        <p:spPr>
          <a:xfrm>
            <a:off x="4547301" y="1246140"/>
            <a:ext cx="1238" cy="137396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7E03FDFD-9A63-264A-8514-84E15587CF1F}"/>
              </a:ext>
            </a:extLst>
          </p:cNvPr>
          <p:cNvSpPr txBox="1"/>
          <p:nvPr/>
        </p:nvSpPr>
        <p:spPr>
          <a:xfrm>
            <a:off x="5122568" y="1283332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</a:t>
            </a:r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032401CA-02BB-DC47-BDCA-583AC67AC2DD}"/>
              </a:ext>
            </a:extLst>
          </p:cNvPr>
          <p:cNvCxnSpPr>
            <a:cxnSpLocks/>
            <a:endCxn id="166" idx="0"/>
          </p:cNvCxnSpPr>
          <p:nvPr/>
        </p:nvCxnSpPr>
        <p:spPr>
          <a:xfrm>
            <a:off x="4547301" y="623077"/>
            <a:ext cx="0" cy="328441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ounded Rectangle 175">
            <a:extLst>
              <a:ext uri="{FF2B5EF4-FFF2-40B4-BE49-F238E27FC236}">
                <a16:creationId xmlns:a16="http://schemas.microsoft.com/office/drawing/2014/main" id="{3D620DF3-A8FB-BA49-86E7-92CCC285DE0A}"/>
              </a:ext>
            </a:extLst>
          </p:cNvPr>
          <p:cNvSpPr/>
          <p:nvPr/>
        </p:nvSpPr>
        <p:spPr>
          <a:xfrm>
            <a:off x="3652707" y="897398"/>
            <a:ext cx="2345672" cy="3195172"/>
          </a:xfrm>
          <a:prstGeom prst="roundRect">
            <a:avLst>
              <a:gd name="adj" fmla="val 8975"/>
            </a:avLst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F7E688FF-15CC-F54D-B6C9-32AF867248E3}"/>
              </a:ext>
            </a:extLst>
          </p:cNvPr>
          <p:cNvCxnSpPr>
            <a:cxnSpLocks/>
            <a:stCxn id="119" idx="2"/>
          </p:cNvCxnSpPr>
          <p:nvPr/>
        </p:nvCxnSpPr>
        <p:spPr>
          <a:xfrm>
            <a:off x="4559401" y="4221675"/>
            <a:ext cx="0" cy="292156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871A8A22-7F53-144A-B31E-90D98F6696E7}"/>
                  </a:ext>
                </a:extLst>
              </p:cNvPr>
              <p:cNvSpPr txBox="1"/>
              <p:nvPr/>
            </p:nvSpPr>
            <p:spPr>
              <a:xfrm>
                <a:off x="5378754" y="683971"/>
                <a:ext cx="5790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871A8A22-7F53-144A-B31E-90D98F669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754" y="683971"/>
                <a:ext cx="57900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1" name="TextBox 180">
            <a:extLst>
              <a:ext uri="{FF2B5EF4-FFF2-40B4-BE49-F238E27FC236}">
                <a16:creationId xmlns:a16="http://schemas.microsoft.com/office/drawing/2014/main" id="{F7CBAAB6-8317-1E48-8D9A-6EC2F1BB8A5F}"/>
              </a:ext>
            </a:extLst>
          </p:cNvPr>
          <p:cNvSpPr txBox="1"/>
          <p:nvPr/>
        </p:nvSpPr>
        <p:spPr>
          <a:xfrm>
            <a:off x="3723768" y="4754880"/>
            <a:ext cx="2340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FCVT Token-mixer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2B9A3B46-13F6-9042-8D51-159AD450BEBE}"/>
              </a:ext>
            </a:extLst>
          </p:cNvPr>
          <p:cNvSpPr txBox="1"/>
          <p:nvPr/>
        </p:nvSpPr>
        <p:spPr>
          <a:xfrm rot="16200000">
            <a:off x="4189578" y="3201934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Rounded Rectangle 194">
                <a:extLst>
                  <a:ext uri="{FF2B5EF4-FFF2-40B4-BE49-F238E27FC236}">
                    <a16:creationId xmlns:a16="http://schemas.microsoft.com/office/drawing/2014/main" id="{E3E31040-55EA-EC4C-A1B0-D3CFC585198A}"/>
                  </a:ext>
                </a:extLst>
              </p:cNvPr>
              <p:cNvSpPr/>
              <p:nvPr/>
            </p:nvSpPr>
            <p:spPr>
              <a:xfrm>
                <a:off x="6960660" y="2449843"/>
                <a:ext cx="1280160" cy="22860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C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𝑜𝑛𝑣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3×3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5" name="Rounded Rectangle 194">
                <a:extLst>
                  <a:ext uri="{FF2B5EF4-FFF2-40B4-BE49-F238E27FC236}">
                    <a16:creationId xmlns:a16="http://schemas.microsoft.com/office/drawing/2014/main" id="{E3E31040-55EA-EC4C-A1B0-D3CFC5851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660" y="2449843"/>
                <a:ext cx="1280160" cy="228600"/>
              </a:xfrm>
              <a:prstGeom prst="roundRect">
                <a:avLst/>
              </a:prstGeom>
              <a:blipFill>
                <a:blip r:embed="rId6"/>
                <a:stretch>
                  <a:fillRect l="-7692" t="-23810" r="-2885" b="-4285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Rounded Rectangle 195">
                <a:extLst>
                  <a:ext uri="{FF2B5EF4-FFF2-40B4-BE49-F238E27FC236}">
                    <a16:creationId xmlns:a16="http://schemas.microsoft.com/office/drawing/2014/main" id="{3420A99D-A7D9-704E-90CC-9698A66AED64}"/>
                  </a:ext>
                </a:extLst>
              </p:cNvPr>
              <p:cNvSpPr/>
              <p:nvPr/>
            </p:nvSpPr>
            <p:spPr>
              <a:xfrm>
                <a:off x="6960660" y="2117869"/>
                <a:ext cx="1280160" cy="22860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𝑜𝑛𝑣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1×1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6" name="Rounded Rectangle 195">
                <a:extLst>
                  <a:ext uri="{FF2B5EF4-FFF2-40B4-BE49-F238E27FC236}">
                    <a16:creationId xmlns:a16="http://schemas.microsoft.com/office/drawing/2014/main" id="{3420A99D-A7D9-704E-90CC-9698A66AED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660" y="2117869"/>
                <a:ext cx="1280160" cy="228600"/>
              </a:xfrm>
              <a:prstGeom prst="roundRect">
                <a:avLst/>
              </a:prstGeom>
              <a:blipFill>
                <a:blip r:embed="rId7"/>
                <a:stretch>
                  <a:fillRect t="-4545" b="-27273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7" name="Rounded Rectangle 196">
            <a:extLst>
              <a:ext uri="{FF2B5EF4-FFF2-40B4-BE49-F238E27FC236}">
                <a16:creationId xmlns:a16="http://schemas.microsoft.com/office/drawing/2014/main" id="{7DC030B5-8815-514C-B273-6E806D4326E0}"/>
              </a:ext>
            </a:extLst>
          </p:cNvPr>
          <p:cNvSpPr/>
          <p:nvPr/>
        </p:nvSpPr>
        <p:spPr>
          <a:xfrm>
            <a:off x="6960660" y="1797795"/>
            <a:ext cx="1280160" cy="2286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GELU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Rounded Rectangle 198">
                <a:extLst>
                  <a:ext uri="{FF2B5EF4-FFF2-40B4-BE49-F238E27FC236}">
                    <a16:creationId xmlns:a16="http://schemas.microsoft.com/office/drawing/2014/main" id="{184934DA-D02F-F843-B63D-5E0139AFF9AF}"/>
                  </a:ext>
                </a:extLst>
              </p:cNvPr>
              <p:cNvSpPr/>
              <p:nvPr/>
            </p:nvSpPr>
            <p:spPr>
              <a:xfrm>
                <a:off x="6960660" y="1477899"/>
                <a:ext cx="1280160" cy="22860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𝑜𝑛𝑣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1×1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9" name="Rounded Rectangle 198">
                <a:extLst>
                  <a:ext uri="{FF2B5EF4-FFF2-40B4-BE49-F238E27FC236}">
                    <a16:creationId xmlns:a16="http://schemas.microsoft.com/office/drawing/2014/main" id="{184934DA-D02F-F843-B63D-5E0139AFF9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660" y="1477899"/>
                <a:ext cx="1280160" cy="228600"/>
              </a:xfrm>
              <a:prstGeom prst="roundRect">
                <a:avLst/>
              </a:prstGeom>
              <a:blipFill>
                <a:blip r:embed="rId8"/>
                <a:stretch>
                  <a:fillRect t="-4762" b="-33333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0" name="Rounded Rectangle 199">
            <a:extLst>
              <a:ext uri="{FF2B5EF4-FFF2-40B4-BE49-F238E27FC236}">
                <a16:creationId xmlns:a16="http://schemas.microsoft.com/office/drawing/2014/main" id="{B27E19EE-7DDE-7641-8EDF-50EEC9C67992}"/>
              </a:ext>
            </a:extLst>
          </p:cNvPr>
          <p:cNvSpPr/>
          <p:nvPr/>
        </p:nvSpPr>
        <p:spPr>
          <a:xfrm>
            <a:off x="6960660" y="1169995"/>
            <a:ext cx="1280160" cy="2286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</a:p>
        </p:txBody>
      </p:sp>
      <p:sp>
        <p:nvSpPr>
          <p:cNvPr id="201" name="Summing Junction 200">
            <a:extLst>
              <a:ext uri="{FF2B5EF4-FFF2-40B4-BE49-F238E27FC236}">
                <a16:creationId xmlns:a16="http://schemas.microsoft.com/office/drawing/2014/main" id="{5728BADE-DBAF-D748-A039-BBF4E327A17F}"/>
              </a:ext>
            </a:extLst>
          </p:cNvPr>
          <p:cNvSpPr/>
          <p:nvPr/>
        </p:nvSpPr>
        <p:spPr>
          <a:xfrm>
            <a:off x="7463579" y="804201"/>
            <a:ext cx="274320" cy="27432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A8289462-4A09-E948-98D0-DCFEF9E48D04}"/>
              </a:ext>
            </a:extLst>
          </p:cNvPr>
          <p:cNvCxnSpPr>
            <a:cxnSpLocks/>
            <a:stCxn id="195" idx="2"/>
          </p:cNvCxnSpPr>
          <p:nvPr/>
        </p:nvCxnSpPr>
        <p:spPr>
          <a:xfrm flipH="1">
            <a:off x="7600739" y="2678443"/>
            <a:ext cx="1" cy="296385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3233C178-6D91-034D-89BA-0C30D0C89275}"/>
              </a:ext>
            </a:extLst>
          </p:cNvPr>
          <p:cNvCxnSpPr>
            <a:cxnSpLocks/>
            <a:stCxn id="199" idx="0"/>
            <a:endCxn id="200" idx="2"/>
          </p:cNvCxnSpPr>
          <p:nvPr/>
        </p:nvCxnSpPr>
        <p:spPr>
          <a:xfrm flipV="1">
            <a:off x="7600740" y="1398595"/>
            <a:ext cx="0" cy="793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E270897B-C6E2-2747-A8A9-D9459BF0B9D8}"/>
              </a:ext>
            </a:extLst>
          </p:cNvPr>
          <p:cNvCxnSpPr>
            <a:cxnSpLocks/>
            <a:stCxn id="197" idx="0"/>
            <a:endCxn id="199" idx="2"/>
          </p:cNvCxnSpPr>
          <p:nvPr/>
        </p:nvCxnSpPr>
        <p:spPr>
          <a:xfrm flipV="1">
            <a:off x="7600740" y="1706499"/>
            <a:ext cx="0" cy="9129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15C8EE9C-3BE5-4C46-BA9A-970D3261764D}"/>
              </a:ext>
            </a:extLst>
          </p:cNvPr>
          <p:cNvCxnSpPr>
            <a:cxnSpLocks/>
            <a:stCxn id="196" idx="0"/>
            <a:endCxn id="197" idx="2"/>
          </p:cNvCxnSpPr>
          <p:nvPr/>
        </p:nvCxnSpPr>
        <p:spPr>
          <a:xfrm flipV="1">
            <a:off x="7600740" y="2026395"/>
            <a:ext cx="0" cy="9147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029C1F77-DA64-5447-963D-88FA93BCF057}"/>
              </a:ext>
            </a:extLst>
          </p:cNvPr>
          <p:cNvCxnSpPr>
            <a:cxnSpLocks/>
            <a:stCxn id="195" idx="0"/>
            <a:endCxn id="196" idx="2"/>
          </p:cNvCxnSpPr>
          <p:nvPr/>
        </p:nvCxnSpPr>
        <p:spPr>
          <a:xfrm flipV="1">
            <a:off x="7600740" y="2346469"/>
            <a:ext cx="0" cy="10337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579825DE-D0EF-5542-ABF8-CAAA3E497F71}"/>
              </a:ext>
            </a:extLst>
          </p:cNvPr>
          <p:cNvCxnSpPr>
            <a:cxnSpLocks/>
            <a:stCxn id="200" idx="0"/>
            <a:endCxn id="201" idx="4"/>
          </p:cNvCxnSpPr>
          <p:nvPr/>
        </p:nvCxnSpPr>
        <p:spPr>
          <a:xfrm flipH="1" flipV="1">
            <a:off x="7600739" y="1078521"/>
            <a:ext cx="1" cy="9147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Elbow Connector 223">
            <a:extLst>
              <a:ext uri="{FF2B5EF4-FFF2-40B4-BE49-F238E27FC236}">
                <a16:creationId xmlns:a16="http://schemas.microsoft.com/office/drawing/2014/main" id="{8D0774A0-CA45-3544-8908-2A3609321772}"/>
              </a:ext>
            </a:extLst>
          </p:cNvPr>
          <p:cNvCxnSpPr>
            <a:cxnSpLocks/>
            <a:endCxn id="201" idx="2"/>
          </p:cNvCxnSpPr>
          <p:nvPr/>
        </p:nvCxnSpPr>
        <p:spPr>
          <a:xfrm rot="16200000" flipV="1">
            <a:off x="6561634" y="1843306"/>
            <a:ext cx="1941050" cy="137159"/>
          </a:xfrm>
          <a:prstGeom prst="bentConnector4">
            <a:avLst>
              <a:gd name="adj1" fmla="val 131"/>
              <a:gd name="adj2" fmla="val 539894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20A0B2D3-7A10-9D41-8D2A-845A6587F0F9}"/>
              </a:ext>
            </a:extLst>
          </p:cNvPr>
          <p:cNvCxnSpPr>
            <a:cxnSpLocks/>
            <a:endCxn id="201" idx="0"/>
          </p:cNvCxnSpPr>
          <p:nvPr/>
        </p:nvCxnSpPr>
        <p:spPr>
          <a:xfrm>
            <a:off x="7600739" y="574588"/>
            <a:ext cx="0" cy="229613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Rounded Rectangle 230">
            <a:extLst>
              <a:ext uri="{FF2B5EF4-FFF2-40B4-BE49-F238E27FC236}">
                <a16:creationId xmlns:a16="http://schemas.microsoft.com/office/drawing/2014/main" id="{BF4F2808-2436-B14A-9493-98AE84126B1D}"/>
              </a:ext>
            </a:extLst>
          </p:cNvPr>
          <p:cNvSpPr/>
          <p:nvPr/>
        </p:nvSpPr>
        <p:spPr>
          <a:xfrm>
            <a:off x="6778765" y="714068"/>
            <a:ext cx="1554480" cy="2260760"/>
          </a:xfrm>
          <a:prstGeom prst="roundRect">
            <a:avLst>
              <a:gd name="adj" fmla="val 3785"/>
            </a:avLst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07A1681F-BCB0-464D-A655-2CAB07216E1A}"/>
              </a:ext>
            </a:extLst>
          </p:cNvPr>
          <p:cNvSpPr txBox="1"/>
          <p:nvPr/>
        </p:nvSpPr>
        <p:spPr>
          <a:xfrm>
            <a:off x="6826762" y="292964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Spatial-Att.</a:t>
            </a:r>
          </a:p>
        </p:txBody>
      </p:sp>
      <p:sp>
        <p:nvSpPr>
          <p:cNvPr id="233" name="Rounded Rectangle 232">
            <a:extLst>
              <a:ext uri="{FF2B5EF4-FFF2-40B4-BE49-F238E27FC236}">
                <a16:creationId xmlns:a16="http://schemas.microsoft.com/office/drawing/2014/main" id="{30FB0F59-458F-8344-9253-CFC4558B62F6}"/>
              </a:ext>
            </a:extLst>
          </p:cNvPr>
          <p:cNvSpPr/>
          <p:nvPr/>
        </p:nvSpPr>
        <p:spPr>
          <a:xfrm>
            <a:off x="8864455" y="2436908"/>
            <a:ext cx="1280160" cy="2286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Rounded Rectangle 233">
                <a:extLst>
                  <a:ext uri="{FF2B5EF4-FFF2-40B4-BE49-F238E27FC236}">
                    <a16:creationId xmlns:a16="http://schemas.microsoft.com/office/drawing/2014/main" id="{37BAB5DB-A844-B143-9B4E-01ADBA3B9F58}"/>
                  </a:ext>
                </a:extLst>
              </p:cNvPr>
              <p:cNvSpPr/>
              <p:nvPr/>
            </p:nvSpPr>
            <p:spPr>
              <a:xfrm>
                <a:off x="8864455" y="2104934"/>
                <a:ext cx="1280160" cy="22860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𝑜𝑛𝑣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3×3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4" name="Rounded Rectangle 233">
                <a:extLst>
                  <a:ext uri="{FF2B5EF4-FFF2-40B4-BE49-F238E27FC236}">
                    <a16:creationId xmlns:a16="http://schemas.microsoft.com/office/drawing/2014/main" id="{37BAB5DB-A844-B143-9B4E-01ADBA3B9F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455" y="2104934"/>
                <a:ext cx="1280160" cy="228600"/>
              </a:xfrm>
              <a:prstGeom prst="roundRect">
                <a:avLst/>
              </a:prstGeom>
              <a:blipFill>
                <a:blip r:embed="rId9"/>
                <a:stretch>
                  <a:fillRect t="-4545" b="-27273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5" name="Rounded Rectangle 234">
            <a:extLst>
              <a:ext uri="{FF2B5EF4-FFF2-40B4-BE49-F238E27FC236}">
                <a16:creationId xmlns:a16="http://schemas.microsoft.com/office/drawing/2014/main" id="{EAB0623D-8DFA-8C42-9F0E-6228D31C4D7C}"/>
              </a:ext>
            </a:extLst>
          </p:cNvPr>
          <p:cNvSpPr/>
          <p:nvPr/>
        </p:nvSpPr>
        <p:spPr>
          <a:xfrm>
            <a:off x="8864455" y="1784860"/>
            <a:ext cx="1280160" cy="2286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GELU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Rounded Rectangle 235">
                <a:extLst>
                  <a:ext uri="{FF2B5EF4-FFF2-40B4-BE49-F238E27FC236}">
                    <a16:creationId xmlns:a16="http://schemas.microsoft.com/office/drawing/2014/main" id="{ECB77268-19FA-2149-ABD3-8CEF9AE53166}"/>
                  </a:ext>
                </a:extLst>
              </p:cNvPr>
              <p:cNvSpPr/>
              <p:nvPr/>
            </p:nvSpPr>
            <p:spPr>
              <a:xfrm>
                <a:off x="8864455" y="1464964"/>
                <a:ext cx="1280160" cy="22860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𝑜𝑛𝑣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5×5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6" name="Rounded Rectangle 235">
                <a:extLst>
                  <a:ext uri="{FF2B5EF4-FFF2-40B4-BE49-F238E27FC236}">
                    <a16:creationId xmlns:a16="http://schemas.microsoft.com/office/drawing/2014/main" id="{ECB77268-19FA-2149-ABD3-8CEF9AE531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455" y="1464964"/>
                <a:ext cx="1280160" cy="228600"/>
              </a:xfrm>
              <a:prstGeom prst="roundRect">
                <a:avLst/>
              </a:prstGeom>
              <a:blipFill>
                <a:blip r:embed="rId10"/>
                <a:stretch>
                  <a:fillRect t="-4762" b="-33333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7" name="Rounded Rectangle 236">
            <a:extLst>
              <a:ext uri="{FF2B5EF4-FFF2-40B4-BE49-F238E27FC236}">
                <a16:creationId xmlns:a16="http://schemas.microsoft.com/office/drawing/2014/main" id="{6CA3DD46-F07C-A14B-9B15-EC444C290C3D}"/>
              </a:ext>
            </a:extLst>
          </p:cNvPr>
          <p:cNvSpPr/>
          <p:nvPr/>
        </p:nvSpPr>
        <p:spPr>
          <a:xfrm>
            <a:off x="8864455" y="1157060"/>
            <a:ext cx="1280160" cy="2286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Reshape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079CA91E-473F-1B43-8F4A-F33B68FAD82F}"/>
              </a:ext>
            </a:extLst>
          </p:cNvPr>
          <p:cNvCxnSpPr>
            <a:cxnSpLocks/>
            <a:stCxn id="233" idx="2"/>
          </p:cNvCxnSpPr>
          <p:nvPr/>
        </p:nvCxnSpPr>
        <p:spPr>
          <a:xfrm flipH="1">
            <a:off x="9504534" y="2665508"/>
            <a:ext cx="1" cy="296385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714D569-2FC9-E04D-BD34-078984882159}"/>
              </a:ext>
            </a:extLst>
          </p:cNvPr>
          <p:cNvCxnSpPr>
            <a:cxnSpLocks/>
            <a:stCxn id="236" idx="0"/>
            <a:endCxn id="237" idx="2"/>
          </p:cNvCxnSpPr>
          <p:nvPr/>
        </p:nvCxnSpPr>
        <p:spPr>
          <a:xfrm flipV="1">
            <a:off x="9504535" y="1385660"/>
            <a:ext cx="0" cy="793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C4EFCACB-765E-9542-930A-0174A1FACA36}"/>
              </a:ext>
            </a:extLst>
          </p:cNvPr>
          <p:cNvCxnSpPr>
            <a:cxnSpLocks/>
            <a:stCxn id="235" idx="0"/>
            <a:endCxn id="236" idx="2"/>
          </p:cNvCxnSpPr>
          <p:nvPr/>
        </p:nvCxnSpPr>
        <p:spPr>
          <a:xfrm flipV="1">
            <a:off x="9504535" y="1693564"/>
            <a:ext cx="0" cy="9129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E571A218-3D36-7B42-A666-43787A95F418}"/>
              </a:ext>
            </a:extLst>
          </p:cNvPr>
          <p:cNvCxnSpPr>
            <a:cxnSpLocks/>
            <a:stCxn id="234" idx="0"/>
            <a:endCxn id="235" idx="2"/>
          </p:cNvCxnSpPr>
          <p:nvPr/>
        </p:nvCxnSpPr>
        <p:spPr>
          <a:xfrm flipV="1">
            <a:off x="9504535" y="2013460"/>
            <a:ext cx="0" cy="9147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B197D1EA-1F7A-3A45-8D88-7C1FC20568AB}"/>
              </a:ext>
            </a:extLst>
          </p:cNvPr>
          <p:cNvCxnSpPr>
            <a:cxnSpLocks/>
            <a:stCxn id="233" idx="0"/>
            <a:endCxn id="234" idx="2"/>
          </p:cNvCxnSpPr>
          <p:nvPr/>
        </p:nvCxnSpPr>
        <p:spPr>
          <a:xfrm flipV="1">
            <a:off x="9504535" y="2333534"/>
            <a:ext cx="0" cy="10337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20661513-F889-924E-9F32-4687013A625B}"/>
              </a:ext>
            </a:extLst>
          </p:cNvPr>
          <p:cNvCxnSpPr>
            <a:cxnSpLocks/>
            <a:stCxn id="237" idx="0"/>
          </p:cNvCxnSpPr>
          <p:nvPr/>
        </p:nvCxnSpPr>
        <p:spPr>
          <a:xfrm flipH="1" flipV="1">
            <a:off x="9504534" y="1065586"/>
            <a:ext cx="1" cy="9147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Elbow Connector 244">
            <a:extLst>
              <a:ext uri="{FF2B5EF4-FFF2-40B4-BE49-F238E27FC236}">
                <a16:creationId xmlns:a16="http://schemas.microsoft.com/office/drawing/2014/main" id="{5D57B83F-A0A6-8843-B390-96F874E32359}"/>
              </a:ext>
            </a:extLst>
          </p:cNvPr>
          <p:cNvCxnSpPr>
            <a:cxnSpLocks/>
          </p:cNvCxnSpPr>
          <p:nvPr/>
        </p:nvCxnSpPr>
        <p:spPr>
          <a:xfrm rot="16200000" flipV="1">
            <a:off x="8465429" y="1830371"/>
            <a:ext cx="1941050" cy="137159"/>
          </a:xfrm>
          <a:prstGeom prst="bentConnector4">
            <a:avLst>
              <a:gd name="adj1" fmla="val 131"/>
              <a:gd name="adj2" fmla="val 539894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4629D2E1-A414-D745-A4FE-B96AFA80AC7A}"/>
              </a:ext>
            </a:extLst>
          </p:cNvPr>
          <p:cNvCxnSpPr>
            <a:cxnSpLocks/>
          </p:cNvCxnSpPr>
          <p:nvPr/>
        </p:nvCxnSpPr>
        <p:spPr>
          <a:xfrm>
            <a:off x="9504534" y="561653"/>
            <a:ext cx="0" cy="229613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Rounded Rectangle 246">
            <a:extLst>
              <a:ext uri="{FF2B5EF4-FFF2-40B4-BE49-F238E27FC236}">
                <a16:creationId xmlns:a16="http://schemas.microsoft.com/office/drawing/2014/main" id="{29C90433-F996-FE43-B457-0532A644DF4A}"/>
              </a:ext>
            </a:extLst>
          </p:cNvPr>
          <p:cNvSpPr/>
          <p:nvPr/>
        </p:nvSpPr>
        <p:spPr>
          <a:xfrm>
            <a:off x="8682560" y="701133"/>
            <a:ext cx="1554480" cy="2260760"/>
          </a:xfrm>
          <a:prstGeom prst="roundRect">
            <a:avLst>
              <a:gd name="adj" fmla="val 3785"/>
            </a:avLst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B641F908-8470-E249-B16F-59F99E6E69A6}"/>
              </a:ext>
            </a:extLst>
          </p:cNvPr>
          <p:cNvSpPr txBox="1"/>
          <p:nvPr/>
        </p:nvSpPr>
        <p:spPr>
          <a:xfrm>
            <a:off x="8666549" y="2916707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Channel-Att.</a:t>
            </a:r>
          </a:p>
        </p:txBody>
      </p:sp>
      <p:sp>
        <p:nvSpPr>
          <p:cNvPr id="249" name="Or 248">
            <a:extLst>
              <a:ext uri="{FF2B5EF4-FFF2-40B4-BE49-F238E27FC236}">
                <a16:creationId xmlns:a16="http://schemas.microsoft.com/office/drawing/2014/main" id="{8206B55B-6759-704A-8170-45888A9285F8}"/>
              </a:ext>
            </a:extLst>
          </p:cNvPr>
          <p:cNvSpPr/>
          <p:nvPr/>
        </p:nvSpPr>
        <p:spPr>
          <a:xfrm>
            <a:off x="9367374" y="788722"/>
            <a:ext cx="274320" cy="274320"/>
          </a:xfrm>
          <a:prstGeom prst="flowChartOr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Rounded Rectangle 249">
                <a:extLst>
                  <a:ext uri="{FF2B5EF4-FFF2-40B4-BE49-F238E27FC236}">
                    <a16:creationId xmlns:a16="http://schemas.microsoft.com/office/drawing/2014/main" id="{906FA75D-8517-A14A-BCA2-C1DCEDFE81B8}"/>
                  </a:ext>
                </a:extLst>
              </p:cNvPr>
              <p:cNvSpPr/>
              <p:nvPr/>
            </p:nvSpPr>
            <p:spPr>
              <a:xfrm rot="16200000">
                <a:off x="6693638" y="3890829"/>
                <a:ext cx="980463" cy="27716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𝑜𝑛𝑣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1×1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0" name="Rounded Rectangle 249">
                <a:extLst>
                  <a:ext uri="{FF2B5EF4-FFF2-40B4-BE49-F238E27FC236}">
                    <a16:creationId xmlns:a16="http://schemas.microsoft.com/office/drawing/2014/main" id="{906FA75D-8517-A14A-BCA2-C1DCEDFE81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693638" y="3890829"/>
                <a:ext cx="980463" cy="277160"/>
              </a:xfrm>
              <a:prstGeom prst="roundRect">
                <a:avLst/>
              </a:prstGeom>
              <a:blipFill>
                <a:blip r:embed="rId11"/>
                <a:stretch>
                  <a:fillRect r="-20000" b="-2469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Rounded Rectangle 250">
                <a:extLst>
                  <a:ext uri="{FF2B5EF4-FFF2-40B4-BE49-F238E27FC236}">
                    <a16:creationId xmlns:a16="http://schemas.microsoft.com/office/drawing/2014/main" id="{E1E71EB7-E353-4247-A426-5900AD62E6A3}"/>
                  </a:ext>
                </a:extLst>
              </p:cNvPr>
              <p:cNvSpPr/>
              <p:nvPr/>
            </p:nvSpPr>
            <p:spPr>
              <a:xfrm rot="16200000">
                <a:off x="7314399" y="3714308"/>
                <a:ext cx="980463" cy="630202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spcCol="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DW</m:t>
                      </m:r>
                    </m:oMath>
                  </m:oMathPara>
                </a14:m>
                <a:endParaRPr lang="en-US" sz="1600" b="0" i="0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𝑜𝑛𝑣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3×3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1" name="Rounded Rectangle 250">
                <a:extLst>
                  <a:ext uri="{FF2B5EF4-FFF2-40B4-BE49-F238E27FC236}">
                    <a16:creationId xmlns:a16="http://schemas.microsoft.com/office/drawing/2014/main" id="{E1E71EB7-E353-4247-A426-5900AD62E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314399" y="3714308"/>
                <a:ext cx="980463" cy="630202"/>
              </a:xfrm>
              <a:prstGeom prst="roundRect">
                <a:avLst/>
              </a:prstGeom>
              <a:blipFill>
                <a:blip r:embed="rId12"/>
                <a:stretch>
                  <a:fillRect r="-3774" b="-740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Rounded Rectangle 251">
                <a:extLst>
                  <a:ext uri="{FF2B5EF4-FFF2-40B4-BE49-F238E27FC236}">
                    <a16:creationId xmlns:a16="http://schemas.microsoft.com/office/drawing/2014/main" id="{104BF301-3DFC-7B42-AE7F-B537BE2B0033}"/>
                  </a:ext>
                </a:extLst>
              </p:cNvPr>
              <p:cNvSpPr/>
              <p:nvPr/>
            </p:nvSpPr>
            <p:spPr>
              <a:xfrm rot="16200000">
                <a:off x="7933269" y="3890829"/>
                <a:ext cx="980463" cy="27716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G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ELU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2" name="Rounded Rectangle 251">
                <a:extLst>
                  <a:ext uri="{FF2B5EF4-FFF2-40B4-BE49-F238E27FC236}">
                    <a16:creationId xmlns:a16="http://schemas.microsoft.com/office/drawing/2014/main" id="{104BF301-3DFC-7B42-AE7F-B537BE2B0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933269" y="3890829"/>
                <a:ext cx="980463" cy="277160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Rounded Rectangle 252">
                <a:extLst>
                  <a:ext uri="{FF2B5EF4-FFF2-40B4-BE49-F238E27FC236}">
                    <a16:creationId xmlns:a16="http://schemas.microsoft.com/office/drawing/2014/main" id="{6F97E472-73CA-6343-9557-2262913CE6A8}"/>
                  </a:ext>
                </a:extLst>
              </p:cNvPr>
              <p:cNvSpPr/>
              <p:nvPr/>
            </p:nvSpPr>
            <p:spPr>
              <a:xfrm rot="16200000">
                <a:off x="8367674" y="3890829"/>
                <a:ext cx="980463" cy="27716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ropout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3" name="Rounded Rectangle 252">
                <a:extLst>
                  <a:ext uri="{FF2B5EF4-FFF2-40B4-BE49-F238E27FC236}">
                    <a16:creationId xmlns:a16="http://schemas.microsoft.com/office/drawing/2014/main" id="{6F97E472-73CA-6343-9557-2262913CE6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367674" y="3890829"/>
                <a:ext cx="980463" cy="277160"/>
              </a:xfrm>
              <a:prstGeom prst="roundRect">
                <a:avLst/>
              </a:prstGeom>
              <a:blipFill>
                <a:blip r:embed="rId14"/>
                <a:stretch>
                  <a:fillRect r="-1200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Rounded Rectangle 253">
                <a:extLst>
                  <a:ext uri="{FF2B5EF4-FFF2-40B4-BE49-F238E27FC236}">
                    <a16:creationId xmlns:a16="http://schemas.microsoft.com/office/drawing/2014/main" id="{38A78DD3-8F2A-0D44-A1F2-F78BE86FD91E}"/>
                  </a:ext>
                </a:extLst>
              </p:cNvPr>
              <p:cNvSpPr/>
              <p:nvPr/>
            </p:nvSpPr>
            <p:spPr>
              <a:xfrm rot="16200000">
                <a:off x="8828534" y="3890829"/>
                <a:ext cx="980463" cy="27716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𝑜𝑛𝑣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1×1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4" name="Rounded Rectangle 253">
                <a:extLst>
                  <a:ext uri="{FF2B5EF4-FFF2-40B4-BE49-F238E27FC236}">
                    <a16:creationId xmlns:a16="http://schemas.microsoft.com/office/drawing/2014/main" id="{38A78DD3-8F2A-0D44-A1F2-F78BE86FD9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828534" y="3890829"/>
                <a:ext cx="980463" cy="277160"/>
              </a:xfrm>
              <a:prstGeom prst="roundRect">
                <a:avLst/>
              </a:prstGeom>
              <a:blipFill>
                <a:blip r:embed="rId11"/>
                <a:stretch>
                  <a:fillRect r="-20000" b="-2469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Rounded Rectangle 254">
                <a:extLst>
                  <a:ext uri="{FF2B5EF4-FFF2-40B4-BE49-F238E27FC236}">
                    <a16:creationId xmlns:a16="http://schemas.microsoft.com/office/drawing/2014/main" id="{99C6F76E-0013-BE48-BB35-DE3E97E065A3}"/>
                  </a:ext>
                </a:extLst>
              </p:cNvPr>
              <p:cNvSpPr/>
              <p:nvPr/>
            </p:nvSpPr>
            <p:spPr>
              <a:xfrm rot="16200000">
                <a:off x="9289394" y="3890829"/>
                <a:ext cx="980463" cy="27716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ropout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5" name="Rounded Rectangle 254">
                <a:extLst>
                  <a:ext uri="{FF2B5EF4-FFF2-40B4-BE49-F238E27FC236}">
                    <a16:creationId xmlns:a16="http://schemas.microsoft.com/office/drawing/2014/main" id="{99C6F76E-0013-BE48-BB35-DE3E97E065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289394" y="3890829"/>
                <a:ext cx="980463" cy="277160"/>
              </a:xfrm>
              <a:prstGeom prst="roundRect">
                <a:avLst/>
              </a:prstGeom>
              <a:blipFill>
                <a:blip r:embed="rId15"/>
                <a:stretch>
                  <a:fillRect r="-800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64861705-772D-AE44-9FDA-343136E7127C}"/>
              </a:ext>
            </a:extLst>
          </p:cNvPr>
          <p:cNvCxnSpPr>
            <a:cxnSpLocks/>
            <a:stCxn id="250" idx="0"/>
          </p:cNvCxnSpPr>
          <p:nvPr/>
        </p:nvCxnSpPr>
        <p:spPr>
          <a:xfrm flipH="1">
            <a:off x="6690837" y="4029409"/>
            <a:ext cx="354453" cy="0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B40F6091-88CE-F845-9484-6F2E6EBCFF73}"/>
              </a:ext>
            </a:extLst>
          </p:cNvPr>
          <p:cNvCxnSpPr>
            <a:cxnSpLocks/>
            <a:stCxn id="250" idx="2"/>
            <a:endCxn id="251" idx="0"/>
          </p:cNvCxnSpPr>
          <p:nvPr/>
        </p:nvCxnSpPr>
        <p:spPr>
          <a:xfrm>
            <a:off x="7322450" y="4029409"/>
            <a:ext cx="16708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4695D84C-576E-A648-BF38-70547CDD370F}"/>
              </a:ext>
            </a:extLst>
          </p:cNvPr>
          <p:cNvCxnSpPr>
            <a:cxnSpLocks/>
            <a:stCxn id="251" idx="2"/>
            <a:endCxn id="252" idx="0"/>
          </p:cNvCxnSpPr>
          <p:nvPr/>
        </p:nvCxnSpPr>
        <p:spPr>
          <a:xfrm>
            <a:off x="8119732" y="4029409"/>
            <a:ext cx="16518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3EF0E901-70C3-5944-AF55-50E70AB57478}"/>
              </a:ext>
            </a:extLst>
          </p:cNvPr>
          <p:cNvCxnSpPr>
            <a:cxnSpLocks/>
            <a:stCxn id="252" idx="2"/>
            <a:endCxn id="253" idx="0"/>
          </p:cNvCxnSpPr>
          <p:nvPr/>
        </p:nvCxnSpPr>
        <p:spPr>
          <a:xfrm>
            <a:off x="8562081" y="4029409"/>
            <a:ext cx="15724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B154DC85-A30A-334F-AD0C-34D4B199834F}"/>
              </a:ext>
            </a:extLst>
          </p:cNvPr>
          <p:cNvCxnSpPr>
            <a:cxnSpLocks/>
            <a:stCxn id="253" idx="2"/>
            <a:endCxn id="254" idx="0"/>
          </p:cNvCxnSpPr>
          <p:nvPr/>
        </p:nvCxnSpPr>
        <p:spPr>
          <a:xfrm>
            <a:off x="8996486" y="4029409"/>
            <a:ext cx="183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B0858013-0874-FA40-8711-BEE687AE206D}"/>
              </a:ext>
            </a:extLst>
          </p:cNvPr>
          <p:cNvCxnSpPr>
            <a:cxnSpLocks/>
            <a:stCxn id="254" idx="2"/>
            <a:endCxn id="255" idx="0"/>
          </p:cNvCxnSpPr>
          <p:nvPr/>
        </p:nvCxnSpPr>
        <p:spPr>
          <a:xfrm>
            <a:off x="9457346" y="4029409"/>
            <a:ext cx="183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3C8F65B6-BB5D-C74B-8D1C-37473A872DE4}"/>
              </a:ext>
            </a:extLst>
          </p:cNvPr>
          <p:cNvCxnSpPr>
            <a:cxnSpLocks/>
            <a:endCxn id="255" idx="2"/>
          </p:cNvCxnSpPr>
          <p:nvPr/>
        </p:nvCxnSpPr>
        <p:spPr>
          <a:xfrm flipH="1">
            <a:off x="9918206" y="4029409"/>
            <a:ext cx="318834" cy="0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Rounded Rectangle 278">
            <a:extLst>
              <a:ext uri="{FF2B5EF4-FFF2-40B4-BE49-F238E27FC236}">
                <a16:creationId xmlns:a16="http://schemas.microsoft.com/office/drawing/2014/main" id="{2B08E87F-ABAC-D042-A78A-A861187D1D6F}"/>
              </a:ext>
            </a:extLst>
          </p:cNvPr>
          <p:cNvSpPr/>
          <p:nvPr/>
        </p:nvSpPr>
        <p:spPr>
          <a:xfrm>
            <a:off x="6841419" y="3446910"/>
            <a:ext cx="3167266" cy="1221471"/>
          </a:xfrm>
          <a:prstGeom prst="roundRect">
            <a:avLst>
              <a:gd name="adj" fmla="val 3785"/>
            </a:avLst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1616E311-98FB-DF47-AE25-4ACF37C2E1D7}"/>
              </a:ext>
            </a:extLst>
          </p:cNvPr>
          <p:cNvSpPr txBox="1"/>
          <p:nvPr/>
        </p:nvSpPr>
        <p:spPr>
          <a:xfrm>
            <a:off x="7347186" y="4754880"/>
            <a:ext cx="2540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FCVT Channel-mixer</a:t>
            </a:r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FB46B0BC-1072-9044-AC62-EC22A2D36479}"/>
              </a:ext>
            </a:extLst>
          </p:cNvPr>
          <p:cNvGrpSpPr/>
          <p:nvPr/>
        </p:nvGrpSpPr>
        <p:grpSpPr>
          <a:xfrm>
            <a:off x="5263978" y="2134412"/>
            <a:ext cx="404278" cy="369332"/>
            <a:chOff x="6112658" y="3530223"/>
            <a:chExt cx="404278" cy="369332"/>
          </a:xfrm>
        </p:grpSpPr>
        <p:sp>
          <p:nvSpPr>
            <p:cNvPr id="294" name="Connector 293">
              <a:extLst>
                <a:ext uri="{FF2B5EF4-FFF2-40B4-BE49-F238E27FC236}">
                  <a16:creationId xmlns:a16="http://schemas.microsoft.com/office/drawing/2014/main" id="{A11171AB-32B3-DA42-8D2E-01774B06A972}"/>
                </a:ext>
              </a:extLst>
            </p:cNvPr>
            <p:cNvSpPr/>
            <p:nvPr/>
          </p:nvSpPr>
          <p:spPr>
            <a:xfrm>
              <a:off x="6168759" y="3568851"/>
              <a:ext cx="274320" cy="274320"/>
            </a:xfrm>
            <a:prstGeom prst="flowChartConnector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FFE3914D-F832-1A42-B446-D405F0A0F41A}"/>
                    </a:ext>
                  </a:extLst>
                </p:cNvPr>
                <p:cNvSpPr txBox="1"/>
                <p:nvPr/>
              </p:nvSpPr>
              <p:spPr>
                <a:xfrm>
                  <a:off x="6112658" y="3530223"/>
                  <a:ext cx="4042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FFE3914D-F832-1A42-B446-D405F0A0F4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2658" y="3530223"/>
                  <a:ext cx="404278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6" name="TextBox 305">
            <a:extLst>
              <a:ext uri="{FF2B5EF4-FFF2-40B4-BE49-F238E27FC236}">
                <a16:creationId xmlns:a16="http://schemas.microsoft.com/office/drawing/2014/main" id="{EEA43B2C-A381-6C4D-81C3-102824464CB4}"/>
              </a:ext>
            </a:extLst>
          </p:cNvPr>
          <p:cNvSpPr txBox="1"/>
          <p:nvPr/>
        </p:nvSpPr>
        <p:spPr>
          <a:xfrm rot="16200000">
            <a:off x="5203542" y="214288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normalize</a:t>
            </a: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1749C768-C237-7043-B1DF-4AE6E9D3344D}"/>
              </a:ext>
            </a:extLst>
          </p:cNvPr>
          <p:cNvSpPr txBox="1"/>
          <p:nvPr/>
        </p:nvSpPr>
        <p:spPr>
          <a:xfrm>
            <a:off x="5118959" y="1450713"/>
            <a:ext cx="1046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86665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dogs on a snowy mountain&#10;&#10;Description automatically generated with low confidence">
            <a:extLst>
              <a:ext uri="{FF2B5EF4-FFF2-40B4-BE49-F238E27FC236}">
                <a16:creationId xmlns:a16="http://schemas.microsoft.com/office/drawing/2014/main" id="{5DC4FAEA-71C5-2E4F-A1E5-2E8D1A5FA9C1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1832" y="1851659"/>
            <a:ext cx="1102360" cy="10820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D89F55-9425-D14A-969B-8CA377433377}"/>
              </a:ext>
            </a:extLst>
          </p:cNvPr>
          <p:cNvSpPr txBox="1"/>
          <p:nvPr/>
        </p:nvSpPr>
        <p:spPr>
          <a:xfrm rot="16200000">
            <a:off x="1067601" y="2115681"/>
            <a:ext cx="1832553" cy="553998"/>
          </a:xfrm>
          <a:prstGeom prst="rect">
            <a:avLst/>
          </a:prstGeom>
          <a:noFill/>
          <a:ln w="28575">
            <a:noFill/>
          </a:ln>
        </p:spPr>
        <p:txBody>
          <a:bodyPr wrap="none" tIns="0" bIns="0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Overlapped Patch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2615B27-862A-5B45-BEF9-85C86528BF83}"/>
              </a:ext>
            </a:extLst>
          </p:cNvPr>
          <p:cNvSpPr/>
          <p:nvPr/>
        </p:nvSpPr>
        <p:spPr>
          <a:xfrm>
            <a:off x="1706878" y="1356360"/>
            <a:ext cx="553999" cy="207264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DB54205C-8C97-7E46-BE1D-EAA776A87CA5}"/>
              </a:ext>
            </a:extLst>
          </p:cNvPr>
          <p:cNvSpPr/>
          <p:nvPr/>
        </p:nvSpPr>
        <p:spPr>
          <a:xfrm>
            <a:off x="2492294" y="1356360"/>
            <a:ext cx="774058" cy="207264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928135-6536-EA49-8ABF-483E66D5EC55}"/>
              </a:ext>
            </a:extLst>
          </p:cNvPr>
          <p:cNvSpPr txBox="1"/>
          <p:nvPr/>
        </p:nvSpPr>
        <p:spPr>
          <a:xfrm rot="16200000">
            <a:off x="2466390" y="2069514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FCViT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815F0B-1410-EC4B-B1D4-FD31CD52C721}"/>
              </a:ext>
            </a:extLst>
          </p:cNvPr>
          <p:cNvCxnSpPr>
            <a:cxnSpLocks/>
            <a:stCxn id="5" idx="2"/>
            <a:endCxn id="111" idx="1"/>
          </p:cNvCxnSpPr>
          <p:nvPr/>
        </p:nvCxnSpPr>
        <p:spPr>
          <a:xfrm>
            <a:off x="2260877" y="2392680"/>
            <a:ext cx="23141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B6373DC9-F42A-194E-A6C6-290ABC81F664}"/>
              </a:ext>
            </a:extLst>
          </p:cNvPr>
          <p:cNvSpPr txBox="1"/>
          <p:nvPr/>
        </p:nvSpPr>
        <p:spPr>
          <a:xfrm rot="16200000">
            <a:off x="3079281" y="2115681"/>
            <a:ext cx="1832553" cy="553998"/>
          </a:xfrm>
          <a:prstGeom prst="rect">
            <a:avLst/>
          </a:prstGeom>
          <a:noFill/>
        </p:spPr>
        <p:txBody>
          <a:bodyPr wrap="none" tIns="0" bIns="0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Overlapped Patch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  <a:endParaRPr lang="en-US" dirty="0"/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4F7F733A-4AE0-8D44-9FB2-19D1AF6E2F68}"/>
              </a:ext>
            </a:extLst>
          </p:cNvPr>
          <p:cNvSpPr/>
          <p:nvPr/>
        </p:nvSpPr>
        <p:spPr>
          <a:xfrm>
            <a:off x="3718558" y="1356360"/>
            <a:ext cx="553999" cy="207264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ounded Rectangle 138">
            <a:extLst>
              <a:ext uri="{FF2B5EF4-FFF2-40B4-BE49-F238E27FC236}">
                <a16:creationId xmlns:a16="http://schemas.microsoft.com/office/drawing/2014/main" id="{BDEF3FE7-0FB1-5F49-AA9A-9B42D7CC0430}"/>
              </a:ext>
            </a:extLst>
          </p:cNvPr>
          <p:cNvSpPr/>
          <p:nvPr/>
        </p:nvSpPr>
        <p:spPr>
          <a:xfrm>
            <a:off x="4503974" y="1356360"/>
            <a:ext cx="774058" cy="207264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D93B5F1A-CA01-0B43-98A5-4D25BCF5BE7E}"/>
              </a:ext>
            </a:extLst>
          </p:cNvPr>
          <p:cNvSpPr txBox="1"/>
          <p:nvPr/>
        </p:nvSpPr>
        <p:spPr>
          <a:xfrm rot="16200000">
            <a:off x="4478070" y="2069514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FCViT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Blocks</a:t>
            </a: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107BE5D8-0E0C-9D45-AF20-EE8430121FAC}"/>
              </a:ext>
            </a:extLst>
          </p:cNvPr>
          <p:cNvCxnSpPr>
            <a:cxnSpLocks/>
            <a:stCxn id="136" idx="2"/>
            <a:endCxn id="139" idx="1"/>
          </p:cNvCxnSpPr>
          <p:nvPr/>
        </p:nvCxnSpPr>
        <p:spPr>
          <a:xfrm>
            <a:off x="4272557" y="2392680"/>
            <a:ext cx="23141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768F550A-0DDC-4F4A-A95A-82712431C3F6}"/>
              </a:ext>
            </a:extLst>
          </p:cNvPr>
          <p:cNvSpPr txBox="1"/>
          <p:nvPr/>
        </p:nvSpPr>
        <p:spPr>
          <a:xfrm rot="16200000">
            <a:off x="5102248" y="2115681"/>
            <a:ext cx="1832553" cy="553998"/>
          </a:xfrm>
          <a:prstGeom prst="rect">
            <a:avLst/>
          </a:prstGeom>
          <a:noFill/>
        </p:spPr>
        <p:txBody>
          <a:bodyPr wrap="none" tIns="0" bIns="0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Overlapped Patch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  <a:endParaRPr lang="en-US" dirty="0"/>
          </a:p>
        </p:txBody>
      </p:sp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id="{9F360BD5-8172-5A4B-98DF-1EBEB951167C}"/>
              </a:ext>
            </a:extLst>
          </p:cNvPr>
          <p:cNvSpPr/>
          <p:nvPr/>
        </p:nvSpPr>
        <p:spPr>
          <a:xfrm>
            <a:off x="5741525" y="1356360"/>
            <a:ext cx="553999" cy="207264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ounded Rectangle 145">
            <a:extLst>
              <a:ext uri="{FF2B5EF4-FFF2-40B4-BE49-F238E27FC236}">
                <a16:creationId xmlns:a16="http://schemas.microsoft.com/office/drawing/2014/main" id="{CBA1E2F6-B288-1B4D-8B27-27713961FA30}"/>
              </a:ext>
            </a:extLst>
          </p:cNvPr>
          <p:cNvSpPr/>
          <p:nvPr/>
        </p:nvSpPr>
        <p:spPr>
          <a:xfrm>
            <a:off x="6526941" y="1356360"/>
            <a:ext cx="774058" cy="207264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F178B9A-AEFD-3D41-8C8D-EC66817D7FB9}"/>
              </a:ext>
            </a:extLst>
          </p:cNvPr>
          <p:cNvSpPr txBox="1"/>
          <p:nvPr/>
        </p:nvSpPr>
        <p:spPr>
          <a:xfrm rot="16200000">
            <a:off x="6501037" y="2069514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FCViT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Blocks</a:t>
            </a:r>
          </a:p>
        </p:txBody>
      </p: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0B7072CA-018B-964E-AD5B-88B040B44A4D}"/>
              </a:ext>
            </a:extLst>
          </p:cNvPr>
          <p:cNvCxnSpPr>
            <a:cxnSpLocks/>
            <a:stCxn id="142" idx="2"/>
            <a:endCxn id="146" idx="1"/>
          </p:cNvCxnSpPr>
          <p:nvPr/>
        </p:nvCxnSpPr>
        <p:spPr>
          <a:xfrm>
            <a:off x="6295524" y="2392680"/>
            <a:ext cx="23141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18673ECF-4017-D347-AB97-33B081A29897}"/>
              </a:ext>
            </a:extLst>
          </p:cNvPr>
          <p:cNvSpPr txBox="1"/>
          <p:nvPr/>
        </p:nvSpPr>
        <p:spPr>
          <a:xfrm rot="16200000">
            <a:off x="7144408" y="2115681"/>
            <a:ext cx="1832553" cy="553998"/>
          </a:xfrm>
          <a:prstGeom prst="rect">
            <a:avLst/>
          </a:prstGeom>
          <a:noFill/>
        </p:spPr>
        <p:txBody>
          <a:bodyPr wrap="none" tIns="0" bIns="0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Overlapped Patch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  <a:endParaRPr lang="en-US" dirty="0"/>
          </a:p>
        </p:txBody>
      </p:sp>
      <p:sp>
        <p:nvSpPr>
          <p:cNvPr id="152" name="Rounded Rectangle 151">
            <a:extLst>
              <a:ext uri="{FF2B5EF4-FFF2-40B4-BE49-F238E27FC236}">
                <a16:creationId xmlns:a16="http://schemas.microsoft.com/office/drawing/2014/main" id="{24F5CFF2-D3BD-4E45-826B-EF63D1310C1D}"/>
              </a:ext>
            </a:extLst>
          </p:cNvPr>
          <p:cNvSpPr/>
          <p:nvPr/>
        </p:nvSpPr>
        <p:spPr>
          <a:xfrm>
            <a:off x="7783685" y="1356360"/>
            <a:ext cx="553999" cy="207264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9C3938E9-ED51-E74A-A333-FDDB6F86FD11}"/>
              </a:ext>
            </a:extLst>
          </p:cNvPr>
          <p:cNvSpPr/>
          <p:nvPr/>
        </p:nvSpPr>
        <p:spPr>
          <a:xfrm>
            <a:off x="8569101" y="1356360"/>
            <a:ext cx="774058" cy="207264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2E3C0249-A1E4-8746-8E8E-896FD9E90195}"/>
              </a:ext>
            </a:extLst>
          </p:cNvPr>
          <p:cNvSpPr txBox="1"/>
          <p:nvPr/>
        </p:nvSpPr>
        <p:spPr>
          <a:xfrm rot="16200000">
            <a:off x="8543197" y="2069514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FCViT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Blocks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06954C95-C153-3940-B72F-4C6D131562A6}"/>
              </a:ext>
            </a:extLst>
          </p:cNvPr>
          <p:cNvCxnSpPr>
            <a:cxnSpLocks/>
            <a:stCxn id="150" idx="2"/>
            <a:endCxn id="153" idx="1"/>
          </p:cNvCxnSpPr>
          <p:nvPr/>
        </p:nvCxnSpPr>
        <p:spPr>
          <a:xfrm>
            <a:off x="8337684" y="2392680"/>
            <a:ext cx="23141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052795F-7439-DC45-8523-B4A75ACB31F7}"/>
              </a:ext>
            </a:extLst>
          </p:cNvPr>
          <p:cNvCxnSpPr>
            <a:cxnSpLocks/>
            <a:stCxn id="111" idx="3"/>
            <a:endCxn id="136" idx="0"/>
          </p:cNvCxnSpPr>
          <p:nvPr/>
        </p:nvCxnSpPr>
        <p:spPr>
          <a:xfrm>
            <a:off x="3266352" y="2392680"/>
            <a:ext cx="45220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E3A40563-CFCE-5748-AC0A-149CCEB661DE}"/>
              </a:ext>
            </a:extLst>
          </p:cNvPr>
          <p:cNvCxnSpPr>
            <a:cxnSpLocks/>
            <a:stCxn id="139" idx="3"/>
            <a:endCxn id="145" idx="1"/>
          </p:cNvCxnSpPr>
          <p:nvPr/>
        </p:nvCxnSpPr>
        <p:spPr>
          <a:xfrm>
            <a:off x="5278032" y="2392680"/>
            <a:ext cx="46349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AD7BEEF6-B123-1544-83E1-14477F97A444}"/>
              </a:ext>
            </a:extLst>
          </p:cNvPr>
          <p:cNvCxnSpPr>
            <a:cxnSpLocks/>
            <a:stCxn id="146" idx="3"/>
            <a:endCxn id="152" idx="1"/>
          </p:cNvCxnSpPr>
          <p:nvPr/>
        </p:nvCxnSpPr>
        <p:spPr>
          <a:xfrm>
            <a:off x="7300999" y="2392680"/>
            <a:ext cx="48268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ounded Rectangle 160">
            <a:extLst>
              <a:ext uri="{FF2B5EF4-FFF2-40B4-BE49-F238E27FC236}">
                <a16:creationId xmlns:a16="http://schemas.microsoft.com/office/drawing/2014/main" id="{FF0A707D-B68E-A64F-92AB-07A46F7688A6}"/>
              </a:ext>
            </a:extLst>
          </p:cNvPr>
          <p:cNvSpPr/>
          <p:nvPr/>
        </p:nvSpPr>
        <p:spPr>
          <a:xfrm>
            <a:off x="9760640" y="1356360"/>
            <a:ext cx="297760" cy="207264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GAP + FC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6C81AAC-F4EA-8549-A94F-46A87282CB6F}"/>
              </a:ext>
            </a:extLst>
          </p:cNvPr>
          <p:cNvCxnSpPr>
            <a:cxnSpLocks/>
            <a:stCxn id="153" idx="3"/>
            <a:endCxn id="161" idx="1"/>
          </p:cNvCxnSpPr>
          <p:nvPr/>
        </p:nvCxnSpPr>
        <p:spPr>
          <a:xfrm>
            <a:off x="9343159" y="2392680"/>
            <a:ext cx="41748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AB371D34-4B55-364B-81CE-13E872C1CD05}"/>
              </a:ext>
            </a:extLst>
          </p:cNvPr>
          <p:cNvCxnSpPr>
            <a:cxnSpLocks/>
            <a:stCxn id="161" idx="3"/>
          </p:cNvCxnSpPr>
          <p:nvPr/>
        </p:nvCxnSpPr>
        <p:spPr>
          <a:xfrm>
            <a:off x="10058400" y="2392680"/>
            <a:ext cx="41148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981FD0C-C1EB-4B45-B4B5-0EFF8A4C08AC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1224192" y="2392679"/>
            <a:ext cx="48268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7C313FE-A92A-2640-B2EF-399C7F2BDF79}"/>
              </a:ext>
            </a:extLst>
          </p:cNvPr>
          <p:cNvSpPr/>
          <p:nvPr/>
        </p:nvSpPr>
        <p:spPr>
          <a:xfrm>
            <a:off x="1521952" y="1249683"/>
            <a:ext cx="1898846" cy="2456314"/>
          </a:xfrm>
          <a:prstGeom prst="roundRect">
            <a:avLst>
              <a:gd name="adj" fmla="val 3885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ounded Rectangle 173">
            <a:extLst>
              <a:ext uri="{FF2B5EF4-FFF2-40B4-BE49-F238E27FC236}">
                <a16:creationId xmlns:a16="http://schemas.microsoft.com/office/drawing/2014/main" id="{48443B68-7E15-7D45-8335-3A5885766EDB}"/>
              </a:ext>
            </a:extLst>
          </p:cNvPr>
          <p:cNvSpPr/>
          <p:nvPr/>
        </p:nvSpPr>
        <p:spPr>
          <a:xfrm>
            <a:off x="3546783" y="1249682"/>
            <a:ext cx="1898846" cy="2456316"/>
          </a:xfrm>
          <a:prstGeom prst="roundRect">
            <a:avLst>
              <a:gd name="adj" fmla="val 3885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ounded Rectangle 174">
            <a:extLst>
              <a:ext uri="{FF2B5EF4-FFF2-40B4-BE49-F238E27FC236}">
                <a16:creationId xmlns:a16="http://schemas.microsoft.com/office/drawing/2014/main" id="{8D1D28DA-7733-D045-B308-A5298F062E13}"/>
              </a:ext>
            </a:extLst>
          </p:cNvPr>
          <p:cNvSpPr/>
          <p:nvPr/>
        </p:nvSpPr>
        <p:spPr>
          <a:xfrm>
            <a:off x="5587079" y="1249680"/>
            <a:ext cx="1898846" cy="2456317"/>
          </a:xfrm>
          <a:prstGeom prst="roundRect">
            <a:avLst>
              <a:gd name="adj" fmla="val 3885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ounded Rectangle 177">
            <a:extLst>
              <a:ext uri="{FF2B5EF4-FFF2-40B4-BE49-F238E27FC236}">
                <a16:creationId xmlns:a16="http://schemas.microsoft.com/office/drawing/2014/main" id="{72D8EF01-A189-124C-8000-90D1B054892B}"/>
              </a:ext>
            </a:extLst>
          </p:cNvPr>
          <p:cNvSpPr/>
          <p:nvPr/>
        </p:nvSpPr>
        <p:spPr>
          <a:xfrm>
            <a:off x="7611910" y="1249680"/>
            <a:ext cx="1898846" cy="2456317"/>
          </a:xfrm>
          <a:prstGeom prst="roundRect">
            <a:avLst>
              <a:gd name="adj" fmla="val 3885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A0A8A1-D5C5-8B42-AB3F-B10C55873630}"/>
              </a:ext>
            </a:extLst>
          </p:cNvPr>
          <p:cNvSpPr txBox="1"/>
          <p:nvPr/>
        </p:nvSpPr>
        <p:spPr>
          <a:xfrm>
            <a:off x="1983877" y="883669"/>
            <a:ext cx="867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1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08048D15-C538-E24B-B23C-D2846B89D862}"/>
              </a:ext>
            </a:extLst>
          </p:cNvPr>
          <p:cNvSpPr txBox="1"/>
          <p:nvPr/>
        </p:nvSpPr>
        <p:spPr>
          <a:xfrm>
            <a:off x="3954460" y="883669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2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96D253BE-CE52-B443-A962-7B694384E9CD}"/>
              </a:ext>
            </a:extLst>
          </p:cNvPr>
          <p:cNvSpPr txBox="1"/>
          <p:nvPr/>
        </p:nvSpPr>
        <p:spPr>
          <a:xfrm>
            <a:off x="5970176" y="883669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3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43365E91-DFF5-E643-95EE-9D281E11EF68}"/>
              </a:ext>
            </a:extLst>
          </p:cNvPr>
          <p:cNvSpPr txBox="1"/>
          <p:nvPr/>
        </p:nvSpPr>
        <p:spPr>
          <a:xfrm>
            <a:off x="8010472" y="905677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4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8425CEBE-4272-3941-A78B-55F4A6128419}"/>
              </a:ext>
            </a:extLst>
          </p:cNvPr>
          <p:cNvSpPr txBox="1"/>
          <p:nvPr/>
        </p:nvSpPr>
        <p:spPr>
          <a:xfrm>
            <a:off x="141703" y="1482327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47DAB42-61BF-D64C-AFEE-953A5CC7787C}"/>
                  </a:ext>
                </a:extLst>
              </p:cNvPr>
              <p:cNvSpPr txBox="1"/>
              <p:nvPr/>
            </p:nvSpPr>
            <p:spPr>
              <a:xfrm>
                <a:off x="805304" y="1641835"/>
                <a:ext cx="70844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[3,</m:t>
                      </m:r>
                      <m:r>
                        <a:rPr lang="en-US" sz="1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1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47DAB42-61BF-D64C-AFEE-953A5CC77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04" y="1641835"/>
                <a:ext cx="708445" cy="215444"/>
              </a:xfrm>
              <a:prstGeom prst="rect">
                <a:avLst/>
              </a:prstGeom>
              <a:blipFill>
                <a:blip r:embed="rId3"/>
                <a:stretch>
                  <a:fillRect l="-8772" t="-5556" r="-877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BCA51BA2-A7EB-B246-8B25-5719C9F921A6}"/>
                  </a:ext>
                </a:extLst>
              </p:cNvPr>
              <p:cNvSpPr txBox="1"/>
              <p:nvPr/>
            </p:nvSpPr>
            <p:spPr>
              <a:xfrm>
                <a:off x="2788844" y="865723"/>
                <a:ext cx="708445" cy="4019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sz="1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BCA51BA2-A7EB-B246-8B25-5719C9F92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844" y="865723"/>
                <a:ext cx="708445" cy="401905"/>
              </a:xfrm>
              <a:prstGeom prst="rect">
                <a:avLst/>
              </a:prstGeom>
              <a:blipFill>
                <a:blip r:embed="rId4"/>
                <a:stretch>
                  <a:fillRect l="-12281" t="-6250" r="-21053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64CAE01B-3851-A54E-B86E-7E3AA0AC0C72}"/>
                  </a:ext>
                </a:extLst>
              </p:cNvPr>
              <p:cNvSpPr txBox="1"/>
              <p:nvPr/>
            </p:nvSpPr>
            <p:spPr>
              <a:xfrm>
                <a:off x="4764181" y="825289"/>
                <a:ext cx="708445" cy="4019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sz="1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sz="1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64CAE01B-3851-A54E-B86E-7E3AA0AC0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181" y="825289"/>
                <a:ext cx="708445" cy="401905"/>
              </a:xfrm>
              <a:prstGeom prst="rect">
                <a:avLst/>
              </a:prstGeom>
              <a:blipFill>
                <a:blip r:embed="rId5"/>
                <a:stretch>
                  <a:fillRect l="-12281" t="-3030" r="-21053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BC59639C-CFE9-BB49-9A98-DDF474BC7BFA}"/>
                  </a:ext>
                </a:extLst>
              </p:cNvPr>
              <p:cNvSpPr txBox="1"/>
              <p:nvPr/>
            </p:nvSpPr>
            <p:spPr>
              <a:xfrm>
                <a:off x="6782654" y="825289"/>
                <a:ext cx="708445" cy="4019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sz="1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sz="1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BC59639C-CFE9-BB49-9A98-DDF474BC7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654" y="825289"/>
                <a:ext cx="708445" cy="401905"/>
              </a:xfrm>
              <a:prstGeom prst="rect">
                <a:avLst/>
              </a:prstGeom>
              <a:blipFill>
                <a:blip r:embed="rId6"/>
                <a:stretch>
                  <a:fillRect l="-12500" t="-3030" r="-33929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4115C4F5-F711-A840-AED5-FCB089ACC5A6}"/>
                  </a:ext>
                </a:extLst>
              </p:cNvPr>
              <p:cNvSpPr txBox="1"/>
              <p:nvPr/>
            </p:nvSpPr>
            <p:spPr>
              <a:xfrm>
                <a:off x="8801127" y="825289"/>
                <a:ext cx="708445" cy="4019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den>
                      </m:f>
                      <m:r>
                        <a:rPr lang="en-US" sz="1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den>
                      </m:f>
                      <m:r>
                        <a:rPr lang="en-US" sz="1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4115C4F5-F711-A840-AED5-FCB089ACC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127" y="825289"/>
                <a:ext cx="708445" cy="401905"/>
              </a:xfrm>
              <a:prstGeom prst="rect">
                <a:avLst/>
              </a:prstGeom>
              <a:blipFill>
                <a:blip r:embed="rId7"/>
                <a:stretch>
                  <a:fillRect l="-12500" t="-3030" r="-33929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651BDFA-348C-6C45-B6F0-8C57B62F6383}"/>
                  </a:ext>
                </a:extLst>
              </p:cNvPr>
              <p:cNvSpPr txBox="1"/>
              <p:nvPr/>
            </p:nvSpPr>
            <p:spPr>
              <a:xfrm>
                <a:off x="2773882" y="3413758"/>
                <a:ext cx="469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651BDFA-348C-6C45-B6F0-8C57B62F6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882" y="3413758"/>
                <a:ext cx="469167" cy="276999"/>
              </a:xfrm>
              <a:prstGeom prst="rect">
                <a:avLst/>
              </a:prstGeom>
              <a:blipFill>
                <a:blip r:embed="rId8"/>
                <a:stretch>
                  <a:fillRect l="-7895" r="-263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55D0D864-6600-B543-A52E-40E4BAA82561}"/>
                  </a:ext>
                </a:extLst>
              </p:cNvPr>
              <p:cNvSpPr txBox="1"/>
              <p:nvPr/>
            </p:nvSpPr>
            <p:spPr>
              <a:xfrm>
                <a:off x="4856298" y="3415095"/>
                <a:ext cx="4744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55D0D864-6600-B543-A52E-40E4BAA82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298" y="3415095"/>
                <a:ext cx="474489" cy="276999"/>
              </a:xfrm>
              <a:prstGeom prst="rect">
                <a:avLst/>
              </a:prstGeom>
              <a:blipFill>
                <a:blip r:embed="rId9"/>
                <a:stretch>
                  <a:fillRect l="-7895" r="-263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425DAD94-7649-D149-8C95-85B846AC2BD4}"/>
                  </a:ext>
                </a:extLst>
              </p:cNvPr>
              <p:cNvSpPr txBox="1"/>
              <p:nvPr/>
            </p:nvSpPr>
            <p:spPr>
              <a:xfrm>
                <a:off x="6807772" y="3415095"/>
                <a:ext cx="4744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425DAD94-7649-D149-8C95-85B846AC2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772" y="3415095"/>
                <a:ext cx="474489" cy="276999"/>
              </a:xfrm>
              <a:prstGeom prst="rect">
                <a:avLst/>
              </a:prstGeom>
              <a:blipFill>
                <a:blip r:embed="rId10"/>
                <a:stretch>
                  <a:fillRect l="-10526" r="-263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234DE488-239F-3B47-9B72-8CAF9D4940E2}"/>
                  </a:ext>
                </a:extLst>
              </p:cNvPr>
              <p:cNvSpPr txBox="1"/>
              <p:nvPr/>
            </p:nvSpPr>
            <p:spPr>
              <a:xfrm>
                <a:off x="8864054" y="3397180"/>
                <a:ext cx="4744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234DE488-239F-3B47-9B72-8CAF9D494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054" y="3397180"/>
                <a:ext cx="474489" cy="276999"/>
              </a:xfrm>
              <a:prstGeom prst="rect">
                <a:avLst/>
              </a:prstGeom>
              <a:blipFill>
                <a:blip r:embed="rId11"/>
                <a:stretch>
                  <a:fillRect l="-5128" r="-256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2449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Rounded Rectangle 342">
            <a:extLst>
              <a:ext uri="{FF2B5EF4-FFF2-40B4-BE49-F238E27FC236}">
                <a16:creationId xmlns:a16="http://schemas.microsoft.com/office/drawing/2014/main" id="{71CCEA19-769A-5743-BC9D-39A18179F843}"/>
              </a:ext>
            </a:extLst>
          </p:cNvPr>
          <p:cNvSpPr/>
          <p:nvPr/>
        </p:nvSpPr>
        <p:spPr>
          <a:xfrm>
            <a:off x="9139449" y="1756248"/>
            <a:ext cx="398381" cy="175091"/>
          </a:xfrm>
          <a:prstGeom prst="roundRect">
            <a:avLst>
              <a:gd name="adj" fmla="val 5140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ounded Rectangle 341">
            <a:extLst>
              <a:ext uri="{FF2B5EF4-FFF2-40B4-BE49-F238E27FC236}">
                <a16:creationId xmlns:a16="http://schemas.microsoft.com/office/drawing/2014/main" id="{F4B0416F-383C-C441-A9F5-203B2335BD5F}"/>
              </a:ext>
            </a:extLst>
          </p:cNvPr>
          <p:cNvSpPr/>
          <p:nvPr/>
        </p:nvSpPr>
        <p:spPr>
          <a:xfrm>
            <a:off x="8625066" y="1765113"/>
            <a:ext cx="398381" cy="175091"/>
          </a:xfrm>
          <a:prstGeom prst="roundRect">
            <a:avLst>
              <a:gd name="adj" fmla="val 5140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ounded Rectangle 340">
            <a:extLst>
              <a:ext uri="{FF2B5EF4-FFF2-40B4-BE49-F238E27FC236}">
                <a16:creationId xmlns:a16="http://schemas.microsoft.com/office/drawing/2014/main" id="{1130A14D-5F76-6745-A257-A72EAB3B42A8}"/>
              </a:ext>
            </a:extLst>
          </p:cNvPr>
          <p:cNvSpPr/>
          <p:nvPr/>
        </p:nvSpPr>
        <p:spPr>
          <a:xfrm>
            <a:off x="8127174" y="1766005"/>
            <a:ext cx="398381" cy="175091"/>
          </a:xfrm>
          <a:prstGeom prst="roundRect">
            <a:avLst>
              <a:gd name="adj" fmla="val 5140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6983D9D8-1D0B-514B-B41B-892B3A2258E9}"/>
              </a:ext>
            </a:extLst>
          </p:cNvPr>
          <p:cNvCxnSpPr>
            <a:cxnSpLocks/>
          </p:cNvCxnSpPr>
          <p:nvPr/>
        </p:nvCxnSpPr>
        <p:spPr>
          <a:xfrm>
            <a:off x="2489321" y="3374546"/>
            <a:ext cx="1456810" cy="942621"/>
          </a:xfrm>
          <a:prstGeom prst="line">
            <a:avLst/>
          </a:prstGeom>
          <a:ln w="41275"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3A10F39F-52CC-E144-9ADB-F84228B18D2C}"/>
              </a:ext>
            </a:extLst>
          </p:cNvPr>
          <p:cNvCxnSpPr>
            <a:cxnSpLocks/>
          </p:cNvCxnSpPr>
          <p:nvPr/>
        </p:nvCxnSpPr>
        <p:spPr>
          <a:xfrm flipV="1">
            <a:off x="2451845" y="710515"/>
            <a:ext cx="1441459" cy="2264313"/>
          </a:xfrm>
          <a:prstGeom prst="line">
            <a:avLst/>
          </a:prstGeom>
          <a:ln w="41275"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ounded Rectangle 169">
            <a:extLst>
              <a:ext uri="{FF2B5EF4-FFF2-40B4-BE49-F238E27FC236}">
                <a16:creationId xmlns:a16="http://schemas.microsoft.com/office/drawing/2014/main" id="{E980ABA9-3D14-BC46-8F12-DE4740B52890}"/>
              </a:ext>
            </a:extLst>
          </p:cNvPr>
          <p:cNvSpPr/>
          <p:nvPr/>
        </p:nvSpPr>
        <p:spPr>
          <a:xfrm>
            <a:off x="4365562" y="1912448"/>
            <a:ext cx="1578433" cy="1851323"/>
          </a:xfrm>
          <a:prstGeom prst="roundRect">
            <a:avLst>
              <a:gd name="adj" fmla="val 5140"/>
            </a:avLst>
          </a:prstGeom>
          <a:solidFill>
            <a:srgbClr val="F8FCFC"/>
          </a:solidFill>
          <a:ln w="15875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5918E6-2BF3-BE49-A910-FC374C437160}"/>
              </a:ext>
            </a:extLst>
          </p:cNvPr>
          <p:cNvCxnSpPr>
            <a:cxnSpLocks/>
            <a:stCxn id="12" idx="0"/>
            <a:endCxn id="13" idx="2"/>
          </p:cNvCxnSpPr>
          <p:nvPr/>
        </p:nvCxnSpPr>
        <p:spPr>
          <a:xfrm flipV="1">
            <a:off x="1865870" y="3376461"/>
            <a:ext cx="0" cy="3674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07C9B09-3454-8342-9D06-BE7DCA6C6936}"/>
              </a:ext>
            </a:extLst>
          </p:cNvPr>
          <p:cNvSpPr/>
          <p:nvPr/>
        </p:nvSpPr>
        <p:spPr>
          <a:xfrm>
            <a:off x="1253942" y="3743869"/>
            <a:ext cx="1223855" cy="2100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2DC5662-7DF6-8646-9C43-92B786CED622}"/>
              </a:ext>
            </a:extLst>
          </p:cNvPr>
          <p:cNvSpPr/>
          <p:nvPr/>
        </p:nvSpPr>
        <p:spPr>
          <a:xfrm>
            <a:off x="1253942" y="2956332"/>
            <a:ext cx="1223855" cy="420129"/>
          </a:xfrm>
          <a:prstGeom prst="roundRect">
            <a:avLst/>
          </a:prstGeom>
          <a:solidFill>
            <a:schemeClr val="accent6"/>
          </a:solidFill>
          <a:ln w="158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Token-mixer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3998C36-0A9E-884A-A502-D89AE51ABEB6}"/>
              </a:ext>
            </a:extLst>
          </p:cNvPr>
          <p:cNvSpPr/>
          <p:nvPr/>
        </p:nvSpPr>
        <p:spPr>
          <a:xfrm>
            <a:off x="1253942" y="1931500"/>
            <a:ext cx="1223855" cy="2100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AAE9C61-C43D-2846-8E19-EBB1B2047771}"/>
              </a:ext>
            </a:extLst>
          </p:cNvPr>
          <p:cNvSpPr/>
          <p:nvPr/>
        </p:nvSpPr>
        <p:spPr>
          <a:xfrm>
            <a:off x="1253942" y="1225243"/>
            <a:ext cx="1223855" cy="42012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Channel-mixer</a:t>
            </a:r>
          </a:p>
        </p:txBody>
      </p:sp>
      <p:sp>
        <p:nvSpPr>
          <p:cNvPr id="20" name="Or 19">
            <a:extLst>
              <a:ext uri="{FF2B5EF4-FFF2-40B4-BE49-F238E27FC236}">
                <a16:creationId xmlns:a16="http://schemas.microsoft.com/office/drawing/2014/main" id="{246742E3-DF26-7542-9632-587D47E005FA}"/>
              </a:ext>
            </a:extLst>
          </p:cNvPr>
          <p:cNvSpPr/>
          <p:nvPr/>
        </p:nvSpPr>
        <p:spPr>
          <a:xfrm>
            <a:off x="1728710" y="2419454"/>
            <a:ext cx="274320" cy="274320"/>
          </a:xfrm>
          <a:prstGeom prst="flowChartOr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Or 20">
            <a:extLst>
              <a:ext uri="{FF2B5EF4-FFF2-40B4-BE49-F238E27FC236}">
                <a16:creationId xmlns:a16="http://schemas.microsoft.com/office/drawing/2014/main" id="{26617902-ED1C-8541-BDA0-D0C73EDE869C}"/>
              </a:ext>
            </a:extLst>
          </p:cNvPr>
          <p:cNvSpPr/>
          <p:nvPr/>
        </p:nvSpPr>
        <p:spPr>
          <a:xfrm>
            <a:off x="1728710" y="710515"/>
            <a:ext cx="274320" cy="274320"/>
          </a:xfrm>
          <a:prstGeom prst="flowChartOr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C011CDC-9BFF-8F4B-89EF-0325F61B1845}"/>
              </a:ext>
            </a:extLst>
          </p:cNvPr>
          <p:cNvCxnSpPr>
            <a:cxnSpLocks/>
            <a:stCxn id="13" idx="0"/>
            <a:endCxn id="20" idx="4"/>
          </p:cNvCxnSpPr>
          <p:nvPr/>
        </p:nvCxnSpPr>
        <p:spPr>
          <a:xfrm flipV="1">
            <a:off x="1865870" y="2693774"/>
            <a:ext cx="0" cy="2625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5E589DA-277A-834A-A5CC-54CBDCA7976D}"/>
              </a:ext>
            </a:extLst>
          </p:cNvPr>
          <p:cNvCxnSpPr>
            <a:cxnSpLocks/>
            <a:stCxn id="20" idx="0"/>
            <a:endCxn id="15" idx="2"/>
          </p:cNvCxnSpPr>
          <p:nvPr/>
        </p:nvCxnSpPr>
        <p:spPr>
          <a:xfrm flipV="1">
            <a:off x="1865870" y="2141565"/>
            <a:ext cx="0" cy="27788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D2FA61F-657F-F742-89D6-7D06F99CEEB7}"/>
              </a:ext>
            </a:extLst>
          </p:cNvPr>
          <p:cNvCxnSpPr>
            <a:cxnSpLocks/>
            <a:stCxn id="15" idx="0"/>
            <a:endCxn id="16" idx="2"/>
          </p:cNvCxnSpPr>
          <p:nvPr/>
        </p:nvCxnSpPr>
        <p:spPr>
          <a:xfrm flipV="1">
            <a:off x="1865870" y="1645372"/>
            <a:ext cx="0" cy="2861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59423F-8F2F-B541-986A-DD2E1CFEBE3F}"/>
              </a:ext>
            </a:extLst>
          </p:cNvPr>
          <p:cNvCxnSpPr>
            <a:cxnSpLocks/>
            <a:stCxn id="16" idx="0"/>
            <a:endCxn id="21" idx="4"/>
          </p:cNvCxnSpPr>
          <p:nvPr/>
        </p:nvCxnSpPr>
        <p:spPr>
          <a:xfrm flipV="1">
            <a:off x="1865870" y="984835"/>
            <a:ext cx="0" cy="2404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B258173-C655-CF4D-81FF-BE2123F56F50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1865869" y="3953934"/>
            <a:ext cx="1" cy="714447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3FA3314-B067-794B-BFF1-7ABD22F056BC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1865870" y="405396"/>
            <a:ext cx="0" cy="305119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73E26F27-BB8C-4A4E-B10A-77662116CC62}"/>
              </a:ext>
            </a:extLst>
          </p:cNvPr>
          <p:cNvCxnSpPr>
            <a:endCxn id="20" idx="2"/>
          </p:cNvCxnSpPr>
          <p:nvPr/>
        </p:nvCxnSpPr>
        <p:spPr>
          <a:xfrm rot="16200000" flipV="1">
            <a:off x="971631" y="3313694"/>
            <a:ext cx="1651319" cy="137160"/>
          </a:xfrm>
          <a:prstGeom prst="bentConnector4">
            <a:avLst>
              <a:gd name="adj1" fmla="val -811"/>
              <a:gd name="adj2" fmla="val 58188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88E980E6-7545-E845-AC0C-DE2A2548E842}"/>
              </a:ext>
            </a:extLst>
          </p:cNvPr>
          <p:cNvCxnSpPr>
            <a:cxnSpLocks/>
            <a:endCxn id="21" idx="2"/>
          </p:cNvCxnSpPr>
          <p:nvPr/>
        </p:nvCxnSpPr>
        <p:spPr>
          <a:xfrm rot="16200000" flipV="1">
            <a:off x="1044422" y="1531963"/>
            <a:ext cx="1505740" cy="137163"/>
          </a:xfrm>
          <a:prstGeom prst="bentConnector4">
            <a:avLst>
              <a:gd name="adj1" fmla="val 461"/>
              <a:gd name="adj2" fmla="val 577119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51C3C7E-F018-5E4B-914A-1B7E0DCA0215}"/>
              </a:ext>
            </a:extLst>
          </p:cNvPr>
          <p:cNvSpPr txBox="1"/>
          <p:nvPr/>
        </p:nvSpPr>
        <p:spPr>
          <a:xfrm>
            <a:off x="824459" y="4754880"/>
            <a:ext cx="1744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FCViT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Block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45A65286-4D81-0745-BF29-43FCB299EED2}"/>
              </a:ext>
            </a:extLst>
          </p:cNvPr>
          <p:cNvSpPr/>
          <p:nvPr/>
        </p:nvSpPr>
        <p:spPr>
          <a:xfrm>
            <a:off x="824459" y="710515"/>
            <a:ext cx="1768836" cy="3606652"/>
          </a:xfrm>
          <a:prstGeom prst="roundRect">
            <a:avLst>
              <a:gd name="adj" fmla="val 8975"/>
            </a:avLst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DFD22B1-E9A2-1041-A283-741A5A7883EF}"/>
              </a:ext>
            </a:extLst>
          </p:cNvPr>
          <p:cNvCxnSpPr>
            <a:cxnSpLocks/>
            <a:stCxn id="106" idx="2"/>
            <a:endCxn id="119" idx="0"/>
          </p:cNvCxnSpPr>
          <p:nvPr/>
        </p:nvCxnSpPr>
        <p:spPr>
          <a:xfrm>
            <a:off x="4740109" y="3396872"/>
            <a:ext cx="2172" cy="596201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B2EB2DA8-9A18-F14E-9952-079C665E36D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513681" y="3993073"/>
            <a:ext cx="457200" cy="457200"/>
          </a:xfrm>
          <a:prstGeom prst="rect">
            <a:avLst/>
          </a:prstGeom>
        </p:spPr>
      </p:pic>
      <p:cxnSp>
        <p:nvCxnSpPr>
          <p:cNvPr id="126" name="Elbow Connector 125">
            <a:extLst>
              <a:ext uri="{FF2B5EF4-FFF2-40B4-BE49-F238E27FC236}">
                <a16:creationId xmlns:a16="http://schemas.microsoft.com/office/drawing/2014/main" id="{80BA9F6B-5277-FE4A-9155-B4C5A308B183}"/>
              </a:ext>
            </a:extLst>
          </p:cNvPr>
          <p:cNvCxnSpPr>
            <a:cxnSpLocks/>
            <a:endCxn id="107" idx="2"/>
          </p:cNvCxnSpPr>
          <p:nvPr/>
        </p:nvCxnSpPr>
        <p:spPr>
          <a:xfrm flipV="1">
            <a:off x="4742281" y="3285625"/>
            <a:ext cx="888018" cy="54801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32">
            <a:extLst>
              <a:ext uri="{FF2B5EF4-FFF2-40B4-BE49-F238E27FC236}">
                <a16:creationId xmlns:a16="http://schemas.microsoft.com/office/drawing/2014/main" id="{6C846265-985E-0549-89F5-4454C65D505F}"/>
              </a:ext>
            </a:extLst>
          </p:cNvPr>
          <p:cNvCxnSpPr>
            <a:cxnSpLocks/>
            <a:stCxn id="110" idx="0"/>
            <a:endCxn id="137" idx="6"/>
          </p:cNvCxnSpPr>
          <p:nvPr/>
        </p:nvCxnSpPr>
        <p:spPr>
          <a:xfrm rot="16200000" flipV="1">
            <a:off x="5285819" y="2119878"/>
            <a:ext cx="348940" cy="326386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Summing Junction 136">
            <a:extLst>
              <a:ext uri="{FF2B5EF4-FFF2-40B4-BE49-F238E27FC236}">
                <a16:creationId xmlns:a16="http://schemas.microsoft.com/office/drawing/2014/main" id="{65972E8B-4417-6447-A9D3-9A4C5DAEA927}"/>
              </a:ext>
            </a:extLst>
          </p:cNvPr>
          <p:cNvSpPr/>
          <p:nvPr/>
        </p:nvSpPr>
        <p:spPr>
          <a:xfrm>
            <a:off x="5022776" y="1971441"/>
            <a:ext cx="274320" cy="27432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7" name="Elbow Connector 146">
            <a:extLst>
              <a:ext uri="{FF2B5EF4-FFF2-40B4-BE49-F238E27FC236}">
                <a16:creationId xmlns:a16="http://schemas.microsoft.com/office/drawing/2014/main" id="{EE528E3A-5B7E-7342-8841-B00F6ADB1C57}"/>
              </a:ext>
            </a:extLst>
          </p:cNvPr>
          <p:cNvCxnSpPr>
            <a:cxnSpLocks/>
            <a:endCxn id="137" idx="2"/>
          </p:cNvCxnSpPr>
          <p:nvPr/>
        </p:nvCxnSpPr>
        <p:spPr>
          <a:xfrm rot="5400000" flipH="1" flipV="1">
            <a:off x="4776030" y="2072099"/>
            <a:ext cx="210243" cy="283249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9EFE202F-FF81-D843-9442-74045C2C0DEB}"/>
              </a:ext>
            </a:extLst>
          </p:cNvPr>
          <p:cNvSpPr txBox="1"/>
          <p:nvPr/>
        </p:nvSpPr>
        <p:spPr>
          <a:xfrm rot="16200000">
            <a:off x="4774226" y="2400286"/>
            <a:ext cx="93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bottleneck</a:t>
            </a:r>
          </a:p>
        </p:txBody>
      </p:sp>
      <p:sp>
        <p:nvSpPr>
          <p:cNvPr id="156" name="Or 155">
            <a:extLst>
              <a:ext uri="{FF2B5EF4-FFF2-40B4-BE49-F238E27FC236}">
                <a16:creationId xmlns:a16="http://schemas.microsoft.com/office/drawing/2014/main" id="{5E851F05-3E12-5D4A-BAA8-EE1DDA81B0C4}"/>
              </a:ext>
            </a:extLst>
          </p:cNvPr>
          <p:cNvSpPr/>
          <p:nvPr/>
        </p:nvSpPr>
        <p:spPr>
          <a:xfrm>
            <a:off x="4594259" y="1612134"/>
            <a:ext cx="274320" cy="274320"/>
          </a:xfrm>
          <a:prstGeom prst="flowChartOr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7" name="Elbow Connector 156">
            <a:extLst>
              <a:ext uri="{FF2B5EF4-FFF2-40B4-BE49-F238E27FC236}">
                <a16:creationId xmlns:a16="http://schemas.microsoft.com/office/drawing/2014/main" id="{B5477002-328E-ED44-BC23-EC12967145EC}"/>
              </a:ext>
            </a:extLst>
          </p:cNvPr>
          <p:cNvCxnSpPr>
            <a:cxnSpLocks/>
            <a:endCxn id="156" idx="2"/>
          </p:cNvCxnSpPr>
          <p:nvPr/>
        </p:nvCxnSpPr>
        <p:spPr>
          <a:xfrm rot="16200000" flipV="1">
            <a:off x="3617692" y="2725861"/>
            <a:ext cx="2102674" cy="149539"/>
          </a:xfrm>
          <a:prstGeom prst="bentConnector4">
            <a:avLst>
              <a:gd name="adj1" fmla="val 717"/>
              <a:gd name="adj2" fmla="val 466591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1AA655DD-0B98-0248-AF25-64EE09B084CF}"/>
              </a:ext>
            </a:extLst>
          </p:cNvPr>
          <p:cNvSpPr txBox="1"/>
          <p:nvPr/>
        </p:nvSpPr>
        <p:spPr>
          <a:xfrm rot="16200000">
            <a:off x="4888415" y="2474365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Info. </a:t>
            </a:r>
          </a:p>
        </p:txBody>
      </p:sp>
      <p:cxnSp>
        <p:nvCxnSpPr>
          <p:cNvPr id="163" name="Elbow Connector 162">
            <a:extLst>
              <a:ext uri="{FF2B5EF4-FFF2-40B4-BE49-F238E27FC236}">
                <a16:creationId xmlns:a16="http://schemas.microsoft.com/office/drawing/2014/main" id="{09CFD0B2-D492-804C-835A-2DA8AE219F70}"/>
              </a:ext>
            </a:extLst>
          </p:cNvPr>
          <p:cNvCxnSpPr>
            <a:cxnSpLocks/>
            <a:stCxn id="137" idx="0"/>
            <a:endCxn id="156" idx="6"/>
          </p:cNvCxnSpPr>
          <p:nvPr/>
        </p:nvCxnSpPr>
        <p:spPr>
          <a:xfrm rot="16200000" flipV="1">
            <a:off x="4903185" y="1714689"/>
            <a:ext cx="222147" cy="291357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Rounded Rectangle 165">
                <a:extLst>
                  <a:ext uri="{FF2B5EF4-FFF2-40B4-BE49-F238E27FC236}">
                    <a16:creationId xmlns:a16="http://schemas.microsoft.com/office/drawing/2014/main" id="{3782901D-9BB9-9C4A-A4F8-7F355BA63D12}"/>
                  </a:ext>
                </a:extLst>
              </p:cNvPr>
              <p:cNvSpPr/>
              <p:nvPr/>
            </p:nvSpPr>
            <p:spPr>
              <a:xfrm>
                <a:off x="4049608" y="1180116"/>
                <a:ext cx="1361146" cy="294622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C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𝑜𝑛𝑣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6" name="Rounded Rectangle 165">
                <a:extLst>
                  <a:ext uri="{FF2B5EF4-FFF2-40B4-BE49-F238E27FC236}">
                    <a16:creationId xmlns:a16="http://schemas.microsoft.com/office/drawing/2014/main" id="{3782901D-9BB9-9C4A-A4F8-7F355BA63D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608" y="1180116"/>
                <a:ext cx="1361146" cy="294622"/>
              </a:xfrm>
              <a:prstGeom prst="roundRect">
                <a:avLst/>
              </a:prstGeom>
              <a:blipFill>
                <a:blip r:embed="rId4"/>
                <a:stretch>
                  <a:fillRect l="-4505" t="-11538" b="-2307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ECA1DABE-098B-A249-B163-381E453BB51A}"/>
              </a:ext>
            </a:extLst>
          </p:cNvPr>
          <p:cNvCxnSpPr>
            <a:cxnSpLocks/>
            <a:stCxn id="166" idx="2"/>
            <a:endCxn id="156" idx="0"/>
          </p:cNvCxnSpPr>
          <p:nvPr/>
        </p:nvCxnSpPr>
        <p:spPr>
          <a:xfrm>
            <a:off x="4730181" y="1474738"/>
            <a:ext cx="1238" cy="137396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7E03FDFD-9A63-264A-8514-84E15587CF1F}"/>
              </a:ext>
            </a:extLst>
          </p:cNvPr>
          <p:cNvSpPr txBox="1"/>
          <p:nvPr/>
        </p:nvSpPr>
        <p:spPr>
          <a:xfrm>
            <a:off x="5305448" y="1511930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</a:t>
            </a:r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032401CA-02BB-DC47-BDCA-583AC67AC2DD}"/>
              </a:ext>
            </a:extLst>
          </p:cNvPr>
          <p:cNvCxnSpPr>
            <a:cxnSpLocks/>
            <a:stCxn id="124" idx="2"/>
            <a:endCxn id="166" idx="0"/>
          </p:cNvCxnSpPr>
          <p:nvPr/>
        </p:nvCxnSpPr>
        <p:spPr>
          <a:xfrm>
            <a:off x="4729874" y="1076304"/>
            <a:ext cx="307" cy="103812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ounded Rectangle 175">
            <a:extLst>
              <a:ext uri="{FF2B5EF4-FFF2-40B4-BE49-F238E27FC236}">
                <a16:creationId xmlns:a16="http://schemas.microsoft.com/office/drawing/2014/main" id="{3D620DF3-A8FB-BA49-86E7-92CCC285DE0A}"/>
              </a:ext>
            </a:extLst>
          </p:cNvPr>
          <p:cNvSpPr/>
          <p:nvPr/>
        </p:nvSpPr>
        <p:spPr>
          <a:xfrm>
            <a:off x="3835587" y="701133"/>
            <a:ext cx="2345672" cy="3620035"/>
          </a:xfrm>
          <a:prstGeom prst="roundRect">
            <a:avLst>
              <a:gd name="adj" fmla="val 8975"/>
            </a:avLst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F7E688FF-15CC-F54D-B6C9-32AF867248E3}"/>
              </a:ext>
            </a:extLst>
          </p:cNvPr>
          <p:cNvCxnSpPr>
            <a:cxnSpLocks/>
            <a:stCxn id="119" idx="2"/>
          </p:cNvCxnSpPr>
          <p:nvPr/>
        </p:nvCxnSpPr>
        <p:spPr>
          <a:xfrm>
            <a:off x="4742281" y="4450273"/>
            <a:ext cx="0" cy="292156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871A8A22-7F53-144A-B31E-90D98F6696E7}"/>
                  </a:ext>
                </a:extLst>
              </p:cNvPr>
              <p:cNvSpPr txBox="1"/>
              <p:nvPr/>
            </p:nvSpPr>
            <p:spPr>
              <a:xfrm>
                <a:off x="5430204" y="501078"/>
                <a:ext cx="5790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871A8A22-7F53-144A-B31E-90D98F669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204" y="501078"/>
                <a:ext cx="57900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1" name="TextBox 180">
            <a:extLst>
              <a:ext uri="{FF2B5EF4-FFF2-40B4-BE49-F238E27FC236}">
                <a16:creationId xmlns:a16="http://schemas.microsoft.com/office/drawing/2014/main" id="{F7CBAAB6-8317-1E48-8D9A-6EC2F1BB8A5F}"/>
              </a:ext>
            </a:extLst>
          </p:cNvPr>
          <p:cNvSpPr txBox="1"/>
          <p:nvPr/>
        </p:nvSpPr>
        <p:spPr>
          <a:xfrm>
            <a:off x="3906648" y="4754880"/>
            <a:ext cx="2390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FCViT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Token-mixer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2B9A3B46-13F6-9042-8D51-159AD450BEBE}"/>
              </a:ext>
            </a:extLst>
          </p:cNvPr>
          <p:cNvSpPr txBox="1"/>
          <p:nvPr/>
        </p:nvSpPr>
        <p:spPr>
          <a:xfrm rot="16200000">
            <a:off x="5471332" y="3419836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Rounded Rectangle 249">
                <a:extLst>
                  <a:ext uri="{FF2B5EF4-FFF2-40B4-BE49-F238E27FC236}">
                    <a16:creationId xmlns:a16="http://schemas.microsoft.com/office/drawing/2014/main" id="{906FA75D-8517-A14A-BCA2-C1DCEDFE81B8}"/>
                  </a:ext>
                </a:extLst>
              </p:cNvPr>
              <p:cNvSpPr/>
              <p:nvPr/>
            </p:nvSpPr>
            <p:spPr>
              <a:xfrm rot="16200000">
                <a:off x="7114262" y="3890829"/>
                <a:ext cx="980463" cy="27716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𝑜𝑛𝑣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1×1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0" name="Rounded Rectangle 249">
                <a:extLst>
                  <a:ext uri="{FF2B5EF4-FFF2-40B4-BE49-F238E27FC236}">
                    <a16:creationId xmlns:a16="http://schemas.microsoft.com/office/drawing/2014/main" id="{906FA75D-8517-A14A-BCA2-C1DCEDFE81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114262" y="3890829"/>
                <a:ext cx="980463" cy="277160"/>
              </a:xfrm>
              <a:prstGeom prst="roundRect">
                <a:avLst/>
              </a:prstGeom>
              <a:blipFill>
                <a:blip r:embed="rId6"/>
                <a:stretch>
                  <a:fillRect r="-16000" b="-2469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Rounded Rectangle 250">
                <a:extLst>
                  <a:ext uri="{FF2B5EF4-FFF2-40B4-BE49-F238E27FC236}">
                    <a16:creationId xmlns:a16="http://schemas.microsoft.com/office/drawing/2014/main" id="{E1E71EB7-E353-4247-A426-5900AD62E6A3}"/>
                  </a:ext>
                </a:extLst>
              </p:cNvPr>
              <p:cNvSpPr/>
              <p:nvPr/>
            </p:nvSpPr>
            <p:spPr>
              <a:xfrm rot="16200000">
                <a:off x="7735023" y="3714308"/>
                <a:ext cx="980463" cy="630202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spcCol="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DW</m:t>
                      </m:r>
                    </m:oMath>
                  </m:oMathPara>
                </a14:m>
                <a:endParaRPr lang="en-US" sz="1600" b="0" i="0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𝑜𝑛𝑣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3×3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1" name="Rounded Rectangle 250">
                <a:extLst>
                  <a:ext uri="{FF2B5EF4-FFF2-40B4-BE49-F238E27FC236}">
                    <a16:creationId xmlns:a16="http://schemas.microsoft.com/office/drawing/2014/main" id="{E1E71EB7-E353-4247-A426-5900AD62E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735023" y="3714308"/>
                <a:ext cx="980463" cy="630202"/>
              </a:xfrm>
              <a:prstGeom prst="roundRect">
                <a:avLst/>
              </a:prstGeom>
              <a:blipFill>
                <a:blip r:embed="rId7"/>
                <a:stretch>
                  <a:fillRect r="-3846" b="-740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Rounded Rectangle 251">
                <a:extLst>
                  <a:ext uri="{FF2B5EF4-FFF2-40B4-BE49-F238E27FC236}">
                    <a16:creationId xmlns:a16="http://schemas.microsoft.com/office/drawing/2014/main" id="{104BF301-3DFC-7B42-AE7F-B537BE2B0033}"/>
                  </a:ext>
                </a:extLst>
              </p:cNvPr>
              <p:cNvSpPr/>
              <p:nvPr/>
            </p:nvSpPr>
            <p:spPr>
              <a:xfrm rot="16200000">
                <a:off x="8353893" y="3890829"/>
                <a:ext cx="980463" cy="27716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G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ELU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2" name="Rounded Rectangle 251">
                <a:extLst>
                  <a:ext uri="{FF2B5EF4-FFF2-40B4-BE49-F238E27FC236}">
                    <a16:creationId xmlns:a16="http://schemas.microsoft.com/office/drawing/2014/main" id="{104BF301-3DFC-7B42-AE7F-B537BE2B0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353893" y="3890829"/>
                <a:ext cx="980463" cy="27716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Rounded Rectangle 252">
                <a:extLst>
                  <a:ext uri="{FF2B5EF4-FFF2-40B4-BE49-F238E27FC236}">
                    <a16:creationId xmlns:a16="http://schemas.microsoft.com/office/drawing/2014/main" id="{6F97E472-73CA-6343-9557-2262913CE6A8}"/>
                  </a:ext>
                </a:extLst>
              </p:cNvPr>
              <p:cNvSpPr/>
              <p:nvPr/>
            </p:nvSpPr>
            <p:spPr>
              <a:xfrm rot="16200000">
                <a:off x="8788298" y="3890829"/>
                <a:ext cx="980463" cy="27716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ropout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3" name="Rounded Rectangle 252">
                <a:extLst>
                  <a:ext uri="{FF2B5EF4-FFF2-40B4-BE49-F238E27FC236}">
                    <a16:creationId xmlns:a16="http://schemas.microsoft.com/office/drawing/2014/main" id="{6F97E472-73CA-6343-9557-2262913CE6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788298" y="3890829"/>
                <a:ext cx="980463" cy="277160"/>
              </a:xfrm>
              <a:prstGeom prst="roundRect">
                <a:avLst/>
              </a:prstGeom>
              <a:blipFill>
                <a:blip r:embed="rId9"/>
                <a:stretch>
                  <a:fillRect r="-769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Rounded Rectangle 253">
                <a:extLst>
                  <a:ext uri="{FF2B5EF4-FFF2-40B4-BE49-F238E27FC236}">
                    <a16:creationId xmlns:a16="http://schemas.microsoft.com/office/drawing/2014/main" id="{38A78DD3-8F2A-0D44-A1F2-F78BE86FD91E}"/>
                  </a:ext>
                </a:extLst>
              </p:cNvPr>
              <p:cNvSpPr/>
              <p:nvPr/>
            </p:nvSpPr>
            <p:spPr>
              <a:xfrm rot="16200000">
                <a:off x="9249158" y="3890829"/>
                <a:ext cx="980463" cy="27716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𝑜𝑛𝑣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1×1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4" name="Rounded Rectangle 253">
                <a:extLst>
                  <a:ext uri="{FF2B5EF4-FFF2-40B4-BE49-F238E27FC236}">
                    <a16:creationId xmlns:a16="http://schemas.microsoft.com/office/drawing/2014/main" id="{38A78DD3-8F2A-0D44-A1F2-F78BE86FD9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249158" y="3890829"/>
                <a:ext cx="980463" cy="277160"/>
              </a:xfrm>
              <a:prstGeom prst="roundRect">
                <a:avLst/>
              </a:prstGeom>
              <a:blipFill>
                <a:blip r:embed="rId10"/>
                <a:stretch>
                  <a:fillRect r="-16000" b="-2469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Rounded Rectangle 254">
                <a:extLst>
                  <a:ext uri="{FF2B5EF4-FFF2-40B4-BE49-F238E27FC236}">
                    <a16:creationId xmlns:a16="http://schemas.microsoft.com/office/drawing/2014/main" id="{99C6F76E-0013-BE48-BB35-DE3E97E065A3}"/>
                  </a:ext>
                </a:extLst>
              </p:cNvPr>
              <p:cNvSpPr/>
              <p:nvPr/>
            </p:nvSpPr>
            <p:spPr>
              <a:xfrm rot="16200000">
                <a:off x="9710018" y="3890829"/>
                <a:ext cx="980463" cy="27716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ropout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5" name="Rounded Rectangle 254">
                <a:extLst>
                  <a:ext uri="{FF2B5EF4-FFF2-40B4-BE49-F238E27FC236}">
                    <a16:creationId xmlns:a16="http://schemas.microsoft.com/office/drawing/2014/main" id="{99C6F76E-0013-BE48-BB35-DE3E97E065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710018" y="3890829"/>
                <a:ext cx="980463" cy="277160"/>
              </a:xfrm>
              <a:prstGeom prst="roundRect">
                <a:avLst/>
              </a:prstGeom>
              <a:blipFill>
                <a:blip r:embed="rId11"/>
                <a:stretch>
                  <a:fillRect r="-800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64861705-772D-AE44-9FDA-343136E7127C}"/>
              </a:ext>
            </a:extLst>
          </p:cNvPr>
          <p:cNvCxnSpPr>
            <a:cxnSpLocks/>
            <a:stCxn id="250" idx="0"/>
          </p:cNvCxnSpPr>
          <p:nvPr/>
        </p:nvCxnSpPr>
        <p:spPr>
          <a:xfrm flipH="1">
            <a:off x="7111461" y="4029409"/>
            <a:ext cx="354453" cy="0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B40F6091-88CE-F845-9484-6F2E6EBCFF73}"/>
              </a:ext>
            </a:extLst>
          </p:cNvPr>
          <p:cNvCxnSpPr>
            <a:cxnSpLocks/>
            <a:stCxn id="250" idx="2"/>
            <a:endCxn id="251" idx="0"/>
          </p:cNvCxnSpPr>
          <p:nvPr/>
        </p:nvCxnSpPr>
        <p:spPr>
          <a:xfrm>
            <a:off x="7743074" y="4029409"/>
            <a:ext cx="16708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4695D84C-576E-A648-BF38-70547CDD370F}"/>
              </a:ext>
            </a:extLst>
          </p:cNvPr>
          <p:cNvCxnSpPr>
            <a:cxnSpLocks/>
            <a:stCxn id="251" idx="2"/>
            <a:endCxn id="252" idx="0"/>
          </p:cNvCxnSpPr>
          <p:nvPr/>
        </p:nvCxnSpPr>
        <p:spPr>
          <a:xfrm>
            <a:off x="8540356" y="4029409"/>
            <a:ext cx="16518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3EF0E901-70C3-5944-AF55-50E70AB57478}"/>
              </a:ext>
            </a:extLst>
          </p:cNvPr>
          <p:cNvCxnSpPr>
            <a:cxnSpLocks/>
            <a:stCxn id="252" idx="2"/>
            <a:endCxn id="253" idx="0"/>
          </p:cNvCxnSpPr>
          <p:nvPr/>
        </p:nvCxnSpPr>
        <p:spPr>
          <a:xfrm>
            <a:off x="8982705" y="4029409"/>
            <a:ext cx="15724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B154DC85-A30A-334F-AD0C-34D4B199834F}"/>
              </a:ext>
            </a:extLst>
          </p:cNvPr>
          <p:cNvCxnSpPr>
            <a:cxnSpLocks/>
            <a:stCxn id="253" idx="2"/>
            <a:endCxn id="254" idx="0"/>
          </p:cNvCxnSpPr>
          <p:nvPr/>
        </p:nvCxnSpPr>
        <p:spPr>
          <a:xfrm>
            <a:off x="9417110" y="4029409"/>
            <a:ext cx="183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B0858013-0874-FA40-8711-BEE687AE206D}"/>
              </a:ext>
            </a:extLst>
          </p:cNvPr>
          <p:cNvCxnSpPr>
            <a:cxnSpLocks/>
            <a:stCxn id="254" idx="2"/>
            <a:endCxn id="255" idx="0"/>
          </p:cNvCxnSpPr>
          <p:nvPr/>
        </p:nvCxnSpPr>
        <p:spPr>
          <a:xfrm>
            <a:off x="9877970" y="4029409"/>
            <a:ext cx="183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3C8F65B6-BB5D-C74B-8D1C-37473A872DE4}"/>
              </a:ext>
            </a:extLst>
          </p:cNvPr>
          <p:cNvCxnSpPr>
            <a:cxnSpLocks/>
            <a:endCxn id="255" idx="2"/>
          </p:cNvCxnSpPr>
          <p:nvPr/>
        </p:nvCxnSpPr>
        <p:spPr>
          <a:xfrm flipH="1">
            <a:off x="10338830" y="4029409"/>
            <a:ext cx="318834" cy="0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Rounded Rectangle 278">
            <a:extLst>
              <a:ext uri="{FF2B5EF4-FFF2-40B4-BE49-F238E27FC236}">
                <a16:creationId xmlns:a16="http://schemas.microsoft.com/office/drawing/2014/main" id="{2B08E87F-ABAC-D042-A78A-A861187D1D6F}"/>
              </a:ext>
            </a:extLst>
          </p:cNvPr>
          <p:cNvSpPr/>
          <p:nvPr/>
        </p:nvSpPr>
        <p:spPr>
          <a:xfrm>
            <a:off x="7262043" y="3446910"/>
            <a:ext cx="3167266" cy="1221471"/>
          </a:xfrm>
          <a:prstGeom prst="roundRect">
            <a:avLst>
              <a:gd name="adj" fmla="val 3785"/>
            </a:avLst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1616E311-98FB-DF47-AE25-4ACF37C2E1D7}"/>
              </a:ext>
            </a:extLst>
          </p:cNvPr>
          <p:cNvSpPr txBox="1"/>
          <p:nvPr/>
        </p:nvSpPr>
        <p:spPr>
          <a:xfrm>
            <a:off x="7767810" y="4754880"/>
            <a:ext cx="2590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FCViT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Channel-mixer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EEA43B2C-A381-6C4D-81C3-102824464CB4}"/>
              </a:ext>
            </a:extLst>
          </p:cNvPr>
          <p:cNvSpPr txBox="1"/>
          <p:nvPr/>
        </p:nvSpPr>
        <p:spPr>
          <a:xfrm rot="16200000">
            <a:off x="4052922" y="232113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normalize</a:t>
            </a: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1749C768-C237-7043-B1DF-4AE6E9D3344D}"/>
              </a:ext>
            </a:extLst>
          </p:cNvPr>
          <p:cNvSpPr txBox="1"/>
          <p:nvPr/>
        </p:nvSpPr>
        <p:spPr>
          <a:xfrm>
            <a:off x="5301839" y="1679311"/>
            <a:ext cx="1046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endParaRPr lang="en-US" sz="1400" dirty="0"/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C082C55E-8169-F344-8A42-D3F2BC43A8B0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4511509" y="2939672"/>
            <a:ext cx="457200" cy="457200"/>
          </a:xfrm>
          <a:prstGeom prst="rect">
            <a:avLst/>
          </a:prstGeom>
        </p:spPr>
      </p:pic>
      <p:sp>
        <p:nvSpPr>
          <p:cNvPr id="107" name="Rectangle 106">
            <a:extLst>
              <a:ext uri="{FF2B5EF4-FFF2-40B4-BE49-F238E27FC236}">
                <a16:creationId xmlns:a16="http://schemas.microsoft.com/office/drawing/2014/main" id="{D0561642-5116-D54D-B995-045A3A4917ED}"/>
              </a:ext>
            </a:extLst>
          </p:cNvPr>
          <p:cNvSpPr/>
          <p:nvPr/>
        </p:nvSpPr>
        <p:spPr>
          <a:xfrm>
            <a:off x="5515999" y="3057025"/>
            <a:ext cx="228600" cy="228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ollate 109">
            <a:extLst>
              <a:ext uri="{FF2B5EF4-FFF2-40B4-BE49-F238E27FC236}">
                <a16:creationId xmlns:a16="http://schemas.microsoft.com/office/drawing/2014/main" id="{199B95EC-AA1F-CB47-A9AB-1B31FFFAF1A1}"/>
              </a:ext>
            </a:extLst>
          </p:cNvPr>
          <p:cNvSpPr/>
          <p:nvPr/>
        </p:nvSpPr>
        <p:spPr>
          <a:xfrm>
            <a:off x="5430737" y="2457541"/>
            <a:ext cx="385490" cy="366578"/>
          </a:xfrm>
          <a:prstGeom prst="flowChartCollate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A0CEEC6-6E57-F946-81D5-528262094404}"/>
              </a:ext>
            </a:extLst>
          </p:cNvPr>
          <p:cNvCxnSpPr>
            <a:cxnSpLocks/>
            <a:stCxn id="110" idx="2"/>
            <a:endCxn id="107" idx="0"/>
          </p:cNvCxnSpPr>
          <p:nvPr/>
        </p:nvCxnSpPr>
        <p:spPr>
          <a:xfrm>
            <a:off x="5623482" y="2824119"/>
            <a:ext cx="6817" cy="232906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54AD290F-CB24-F647-B3F6-24B73C1559F3}"/>
              </a:ext>
            </a:extLst>
          </p:cNvPr>
          <p:cNvSpPr txBox="1"/>
          <p:nvPr/>
        </p:nvSpPr>
        <p:spPr>
          <a:xfrm>
            <a:off x="4699618" y="3272544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80E9C22-6357-FF45-AF63-7D077C1EA01F}"/>
              </a:ext>
            </a:extLst>
          </p:cNvPr>
          <p:cNvCxnSpPr>
            <a:cxnSpLocks/>
            <a:stCxn id="106" idx="3"/>
            <a:endCxn id="107" idx="1"/>
          </p:cNvCxnSpPr>
          <p:nvPr/>
        </p:nvCxnSpPr>
        <p:spPr>
          <a:xfrm>
            <a:off x="4968709" y="3168272"/>
            <a:ext cx="547290" cy="3053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ounded Rectangle 123">
                <a:extLst>
                  <a:ext uri="{FF2B5EF4-FFF2-40B4-BE49-F238E27FC236}">
                    <a16:creationId xmlns:a16="http://schemas.microsoft.com/office/drawing/2014/main" id="{1A7A92E3-AACE-B945-9968-2BD64B57F776}"/>
                  </a:ext>
                </a:extLst>
              </p:cNvPr>
              <p:cNvSpPr/>
              <p:nvPr/>
            </p:nvSpPr>
            <p:spPr>
              <a:xfrm>
                <a:off x="4049301" y="781682"/>
                <a:ext cx="1361146" cy="294622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𝑜𝑛𝑣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1×1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4" name="Rounded Rectangle 123">
                <a:extLst>
                  <a:ext uri="{FF2B5EF4-FFF2-40B4-BE49-F238E27FC236}">
                    <a16:creationId xmlns:a16="http://schemas.microsoft.com/office/drawing/2014/main" id="{1A7A92E3-AACE-B945-9968-2BD64B57F7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301" y="781682"/>
                <a:ext cx="1361146" cy="294622"/>
              </a:xfrm>
              <a:prstGeom prst="roundRect">
                <a:avLst/>
              </a:prstGeom>
              <a:blipFill>
                <a:blip r:embed="rId13"/>
                <a:stretch>
                  <a:fillRect b="-1481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CB7EB19-F28E-6642-82B5-8A7E5F9FF002}"/>
              </a:ext>
            </a:extLst>
          </p:cNvPr>
          <p:cNvCxnSpPr>
            <a:cxnSpLocks/>
            <a:endCxn id="124" idx="0"/>
          </p:cNvCxnSpPr>
          <p:nvPr/>
        </p:nvCxnSpPr>
        <p:spPr>
          <a:xfrm>
            <a:off x="4725854" y="438132"/>
            <a:ext cx="4020" cy="343550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CAA134-3EA4-4641-B36F-A887801B43A1}"/>
                  </a:ext>
                </a:extLst>
              </p:cNvPr>
              <p:cNvSpPr txBox="1"/>
              <p:nvPr/>
            </p:nvSpPr>
            <p:spPr>
              <a:xfrm>
                <a:off x="4960589" y="3875018"/>
                <a:ext cx="44704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0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CAA134-3EA4-4641-B36F-A887801B4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589" y="3875018"/>
                <a:ext cx="447045" cy="153888"/>
              </a:xfrm>
              <a:prstGeom prst="rect">
                <a:avLst/>
              </a:prstGeom>
              <a:blipFill>
                <a:blip r:embed="rId14"/>
                <a:stretch>
                  <a:fillRect l="-11111" t="-7692" r="-11111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20C3C892-C799-D54D-89FC-B5189387BB53}"/>
                  </a:ext>
                </a:extLst>
              </p:cNvPr>
              <p:cNvSpPr txBox="1"/>
              <p:nvPr/>
            </p:nvSpPr>
            <p:spPr>
              <a:xfrm>
                <a:off x="4262202" y="2820940"/>
                <a:ext cx="44704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0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20C3C892-C799-D54D-89FC-B5189387B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202" y="2820940"/>
                <a:ext cx="447045" cy="153888"/>
              </a:xfrm>
              <a:prstGeom prst="rect">
                <a:avLst/>
              </a:prstGeom>
              <a:blipFill>
                <a:blip r:embed="rId15"/>
                <a:stretch>
                  <a:fillRect l="-8108" t="-7692" r="-8108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C622701-DB0F-E146-81BB-270A1124054C}"/>
                  </a:ext>
                </a:extLst>
              </p:cNvPr>
              <p:cNvSpPr txBox="1"/>
              <p:nvPr/>
            </p:nvSpPr>
            <p:spPr>
              <a:xfrm>
                <a:off x="5643048" y="2918241"/>
                <a:ext cx="29950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0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0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,1]</m:t>
                      </m:r>
                    </m:oMath>
                  </m:oMathPara>
                </a14:m>
                <a:endParaRPr lang="en-US" sz="10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C622701-DB0F-E146-81BB-270A11240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3048" y="2918241"/>
                <a:ext cx="299506" cy="153888"/>
              </a:xfrm>
              <a:prstGeom prst="rect">
                <a:avLst/>
              </a:prstGeom>
              <a:blipFill>
                <a:blip r:embed="rId16"/>
                <a:stretch>
                  <a:fillRect l="-16000" r="-12000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503F0BD4-D5CA-364D-9FD5-A7C0F92C2533}"/>
                  </a:ext>
                </a:extLst>
              </p:cNvPr>
              <p:cNvSpPr txBox="1"/>
              <p:nvPr/>
            </p:nvSpPr>
            <p:spPr>
              <a:xfrm>
                <a:off x="5633025" y="2285520"/>
                <a:ext cx="29950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0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0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,1]</m:t>
                      </m:r>
                    </m:oMath>
                  </m:oMathPara>
                </a14:m>
                <a:endParaRPr lang="en-US" sz="10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503F0BD4-D5CA-364D-9FD5-A7C0F92C2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025" y="2285520"/>
                <a:ext cx="299506" cy="153888"/>
              </a:xfrm>
              <a:prstGeom prst="rect">
                <a:avLst/>
              </a:prstGeom>
              <a:blipFill>
                <a:blip r:embed="rId17"/>
                <a:stretch>
                  <a:fillRect l="-12000" t="-8333" r="-1200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B3CAE7C2-ED3B-C04B-B253-1F432D991D09}"/>
                  </a:ext>
                </a:extLst>
              </p:cNvPr>
              <p:cNvSpPr txBox="1"/>
              <p:nvPr/>
            </p:nvSpPr>
            <p:spPr>
              <a:xfrm>
                <a:off x="4881555" y="1581097"/>
                <a:ext cx="44704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0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B3CAE7C2-ED3B-C04B-B253-1F432D991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555" y="1581097"/>
                <a:ext cx="447045" cy="153888"/>
              </a:xfrm>
              <a:prstGeom prst="rect">
                <a:avLst/>
              </a:prstGeom>
              <a:blipFill>
                <a:blip r:embed="rId18"/>
                <a:stretch>
                  <a:fillRect l="-8333" t="-7692" r="-8333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433A7BC8-2868-8A4F-AAD3-447DDB9BB46B}"/>
                  </a:ext>
                </a:extLst>
              </p:cNvPr>
              <p:cNvSpPr txBox="1"/>
              <p:nvPr/>
            </p:nvSpPr>
            <p:spPr>
              <a:xfrm>
                <a:off x="4707733" y="654893"/>
                <a:ext cx="44704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0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433A7BC8-2868-8A4F-AAD3-447DDB9BB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733" y="654893"/>
                <a:ext cx="447045" cy="153888"/>
              </a:xfrm>
              <a:prstGeom prst="rect">
                <a:avLst/>
              </a:prstGeom>
              <a:blipFill>
                <a:blip r:embed="rId19"/>
                <a:stretch>
                  <a:fillRect l="-8108" t="-7692" r="-8108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6F014343-45CF-D94B-94E4-FBFFF3B45F85}"/>
              </a:ext>
            </a:extLst>
          </p:cNvPr>
          <p:cNvSpPr/>
          <p:nvPr/>
        </p:nvSpPr>
        <p:spPr>
          <a:xfrm>
            <a:off x="7816556" y="2400700"/>
            <a:ext cx="138581" cy="145175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F6308238-D917-E04C-B93F-BA7B61B31750}"/>
              </a:ext>
            </a:extLst>
          </p:cNvPr>
          <p:cNvSpPr/>
          <p:nvPr/>
        </p:nvSpPr>
        <p:spPr>
          <a:xfrm>
            <a:off x="8191134" y="2405852"/>
            <a:ext cx="138581" cy="145175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E0E80D14-9231-F340-93FC-1BD1E9AA1C3B}"/>
              </a:ext>
            </a:extLst>
          </p:cNvPr>
          <p:cNvSpPr/>
          <p:nvPr/>
        </p:nvSpPr>
        <p:spPr>
          <a:xfrm>
            <a:off x="8182660" y="1778221"/>
            <a:ext cx="138581" cy="145175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C99C6FD9-6387-BA49-9807-DED020E00C4A}"/>
              </a:ext>
            </a:extLst>
          </p:cNvPr>
          <p:cNvSpPr/>
          <p:nvPr/>
        </p:nvSpPr>
        <p:spPr>
          <a:xfrm>
            <a:off x="8344721" y="1778221"/>
            <a:ext cx="138581" cy="14517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059A19C2-D432-1A43-9EB7-3223B341709D}"/>
              </a:ext>
            </a:extLst>
          </p:cNvPr>
          <p:cNvSpPr/>
          <p:nvPr/>
        </p:nvSpPr>
        <p:spPr>
          <a:xfrm>
            <a:off x="8685497" y="1775544"/>
            <a:ext cx="138581" cy="145175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CBC42F9-B32D-2945-A99E-9C825A619842}"/>
              </a:ext>
            </a:extLst>
          </p:cNvPr>
          <p:cNvSpPr/>
          <p:nvPr/>
        </p:nvSpPr>
        <p:spPr>
          <a:xfrm>
            <a:off x="8847558" y="1775544"/>
            <a:ext cx="138581" cy="14517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7EE24FC9-0F6A-2F4E-A0C6-3D4F2FD3E037}"/>
              </a:ext>
            </a:extLst>
          </p:cNvPr>
          <p:cNvSpPr/>
          <p:nvPr/>
        </p:nvSpPr>
        <p:spPr>
          <a:xfrm>
            <a:off x="9198257" y="1763044"/>
            <a:ext cx="138581" cy="145175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8A1A445B-829B-7C4B-88F3-9CD9B92FF84F}"/>
              </a:ext>
            </a:extLst>
          </p:cNvPr>
          <p:cNvSpPr/>
          <p:nvPr/>
        </p:nvSpPr>
        <p:spPr>
          <a:xfrm>
            <a:off x="9360318" y="1763044"/>
            <a:ext cx="138581" cy="14517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5B2C8D5-E56C-F243-8391-B6C4E2A43C61}"/>
              </a:ext>
            </a:extLst>
          </p:cNvPr>
          <p:cNvSpPr/>
          <p:nvPr/>
        </p:nvSpPr>
        <p:spPr>
          <a:xfrm>
            <a:off x="8246447" y="1408049"/>
            <a:ext cx="173736" cy="173736"/>
          </a:xfrm>
          <a:prstGeom prst="ellipse">
            <a:avLst/>
          </a:prstGeom>
          <a:solidFill>
            <a:schemeClr val="accent1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86248F3A-B087-1A42-93AB-4ABB55550AC2}"/>
              </a:ext>
            </a:extLst>
          </p:cNvPr>
          <p:cNvSpPr/>
          <p:nvPr/>
        </p:nvSpPr>
        <p:spPr>
          <a:xfrm>
            <a:off x="8744848" y="1417988"/>
            <a:ext cx="173736" cy="173736"/>
          </a:xfrm>
          <a:prstGeom prst="ellipse">
            <a:avLst/>
          </a:prstGeom>
          <a:solidFill>
            <a:schemeClr val="accent1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489CB584-EDCD-DF4C-8C0F-F3C0A19A9C41}"/>
              </a:ext>
            </a:extLst>
          </p:cNvPr>
          <p:cNvSpPr/>
          <p:nvPr/>
        </p:nvSpPr>
        <p:spPr>
          <a:xfrm>
            <a:off x="9261213" y="1424942"/>
            <a:ext cx="173736" cy="173736"/>
          </a:xfrm>
          <a:prstGeom prst="ellipse">
            <a:avLst/>
          </a:prstGeom>
          <a:solidFill>
            <a:schemeClr val="accent1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9E429D-AFC8-EA45-86C5-0C6EE072B9FD}"/>
              </a:ext>
            </a:extLst>
          </p:cNvPr>
          <p:cNvCxnSpPr>
            <a:cxnSpLocks/>
            <a:stCxn id="32" idx="0"/>
            <a:endCxn id="165" idx="4"/>
          </p:cNvCxnSpPr>
          <p:nvPr/>
        </p:nvCxnSpPr>
        <p:spPr>
          <a:xfrm flipV="1">
            <a:off x="7885847" y="1923396"/>
            <a:ext cx="366104" cy="47730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CC1383B6-BE5B-4646-B2E8-A4EC1FD67C02}"/>
              </a:ext>
            </a:extLst>
          </p:cNvPr>
          <p:cNvCxnSpPr>
            <a:cxnSpLocks/>
            <a:stCxn id="138" idx="0"/>
            <a:endCxn id="165" idx="4"/>
          </p:cNvCxnSpPr>
          <p:nvPr/>
        </p:nvCxnSpPr>
        <p:spPr>
          <a:xfrm flipH="1" flipV="1">
            <a:off x="8251951" y="1923396"/>
            <a:ext cx="8474" cy="4824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3" name="Oval 212">
            <a:extLst>
              <a:ext uri="{FF2B5EF4-FFF2-40B4-BE49-F238E27FC236}">
                <a16:creationId xmlns:a16="http://schemas.microsoft.com/office/drawing/2014/main" id="{9D8E0274-F182-D248-A6D6-B3D154531712}"/>
              </a:ext>
            </a:extLst>
          </p:cNvPr>
          <p:cNvSpPr/>
          <p:nvPr/>
        </p:nvSpPr>
        <p:spPr>
          <a:xfrm>
            <a:off x="8575104" y="2407379"/>
            <a:ext cx="138581" cy="145175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DF8E9BF6-5D4D-AA45-8093-FCC31ABBB867}"/>
              </a:ext>
            </a:extLst>
          </p:cNvPr>
          <p:cNvSpPr/>
          <p:nvPr/>
        </p:nvSpPr>
        <p:spPr>
          <a:xfrm>
            <a:off x="8959842" y="2412531"/>
            <a:ext cx="138581" cy="145175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66DAC4D-D2C1-FE46-A041-3B4F41144F2E}"/>
              </a:ext>
            </a:extLst>
          </p:cNvPr>
          <p:cNvSpPr/>
          <p:nvPr/>
        </p:nvSpPr>
        <p:spPr>
          <a:xfrm>
            <a:off x="9348683" y="2405650"/>
            <a:ext cx="138581" cy="145175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3BB7F66C-207A-CF40-91A2-D6E127E81A84}"/>
              </a:ext>
            </a:extLst>
          </p:cNvPr>
          <p:cNvSpPr/>
          <p:nvPr/>
        </p:nvSpPr>
        <p:spPr>
          <a:xfrm>
            <a:off x="9733421" y="2410802"/>
            <a:ext cx="138581" cy="145175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8B3EFDAC-FA57-204D-98E7-1E7AC558E904}"/>
              </a:ext>
            </a:extLst>
          </p:cNvPr>
          <p:cNvSpPr/>
          <p:nvPr/>
        </p:nvSpPr>
        <p:spPr>
          <a:xfrm>
            <a:off x="7816556" y="795630"/>
            <a:ext cx="138581" cy="14517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E9EF9A38-B1C4-F345-A859-BCBEF224A607}"/>
              </a:ext>
            </a:extLst>
          </p:cNvPr>
          <p:cNvSpPr/>
          <p:nvPr/>
        </p:nvSpPr>
        <p:spPr>
          <a:xfrm>
            <a:off x="8191134" y="800782"/>
            <a:ext cx="138581" cy="14517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2B611E84-D4E1-4D46-9C75-BEAACFAEF340}"/>
              </a:ext>
            </a:extLst>
          </p:cNvPr>
          <p:cNvSpPr/>
          <p:nvPr/>
        </p:nvSpPr>
        <p:spPr>
          <a:xfrm>
            <a:off x="8575104" y="802309"/>
            <a:ext cx="138581" cy="14517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AB9166A8-693C-D643-AFD3-FBB3F961DDED}"/>
              </a:ext>
            </a:extLst>
          </p:cNvPr>
          <p:cNvSpPr/>
          <p:nvPr/>
        </p:nvSpPr>
        <p:spPr>
          <a:xfrm>
            <a:off x="8959842" y="807461"/>
            <a:ext cx="138581" cy="14517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98840BE1-47F0-DE4E-845D-7020D093B8A5}"/>
              </a:ext>
            </a:extLst>
          </p:cNvPr>
          <p:cNvSpPr/>
          <p:nvPr/>
        </p:nvSpPr>
        <p:spPr>
          <a:xfrm>
            <a:off x="9348683" y="800580"/>
            <a:ext cx="138581" cy="14517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A004FF60-0C84-7F4F-B681-02972C1CCF0F}"/>
              </a:ext>
            </a:extLst>
          </p:cNvPr>
          <p:cNvSpPr/>
          <p:nvPr/>
        </p:nvSpPr>
        <p:spPr>
          <a:xfrm>
            <a:off x="9733421" y="805732"/>
            <a:ext cx="138581" cy="14517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FF39B56F-CE4B-664A-A00C-09EB05A1752F}"/>
              </a:ext>
            </a:extLst>
          </p:cNvPr>
          <p:cNvCxnSpPr>
            <a:cxnSpLocks/>
            <a:stCxn id="213" idx="0"/>
            <a:endCxn id="165" idx="4"/>
          </p:cNvCxnSpPr>
          <p:nvPr/>
        </p:nvCxnSpPr>
        <p:spPr>
          <a:xfrm flipH="1" flipV="1">
            <a:off x="8251951" y="1923396"/>
            <a:ext cx="392444" cy="4839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4C9A398B-0D1C-1D4A-9720-7F60EE94F5BA}"/>
              </a:ext>
            </a:extLst>
          </p:cNvPr>
          <p:cNvCxnSpPr>
            <a:cxnSpLocks/>
            <a:stCxn id="215" idx="0"/>
            <a:endCxn id="165" idx="4"/>
          </p:cNvCxnSpPr>
          <p:nvPr/>
        </p:nvCxnSpPr>
        <p:spPr>
          <a:xfrm flipH="1" flipV="1">
            <a:off x="8251951" y="1923396"/>
            <a:ext cx="777182" cy="48913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C77C1158-B48E-A547-A1D5-6FAF6C5005E4}"/>
              </a:ext>
            </a:extLst>
          </p:cNvPr>
          <p:cNvCxnSpPr>
            <a:cxnSpLocks/>
            <a:stCxn id="216" idx="0"/>
            <a:endCxn id="165" idx="4"/>
          </p:cNvCxnSpPr>
          <p:nvPr/>
        </p:nvCxnSpPr>
        <p:spPr>
          <a:xfrm flipH="1" flipV="1">
            <a:off x="8251951" y="1923396"/>
            <a:ext cx="1166023" cy="48225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2ECD915B-8306-8347-81F9-0CD3F6E7D954}"/>
              </a:ext>
            </a:extLst>
          </p:cNvPr>
          <p:cNvCxnSpPr>
            <a:cxnSpLocks/>
            <a:stCxn id="218" idx="0"/>
            <a:endCxn id="165" idx="4"/>
          </p:cNvCxnSpPr>
          <p:nvPr/>
        </p:nvCxnSpPr>
        <p:spPr>
          <a:xfrm flipH="1" flipV="1">
            <a:off x="8251951" y="1923396"/>
            <a:ext cx="1550761" cy="4874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F5D63A3B-6268-C54A-9CFE-1096101AB160}"/>
              </a:ext>
            </a:extLst>
          </p:cNvPr>
          <p:cNvCxnSpPr>
            <a:cxnSpLocks/>
            <a:stCxn id="218" idx="0"/>
            <a:endCxn id="169" idx="4"/>
          </p:cNvCxnSpPr>
          <p:nvPr/>
        </p:nvCxnSpPr>
        <p:spPr>
          <a:xfrm flipH="1" flipV="1">
            <a:off x="8754788" y="1920719"/>
            <a:ext cx="1047924" cy="4900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1298F735-FE20-5B4B-80C2-7D013B319856}"/>
              </a:ext>
            </a:extLst>
          </p:cNvPr>
          <p:cNvCxnSpPr>
            <a:cxnSpLocks/>
            <a:stCxn id="216" idx="0"/>
            <a:endCxn id="169" idx="4"/>
          </p:cNvCxnSpPr>
          <p:nvPr/>
        </p:nvCxnSpPr>
        <p:spPr>
          <a:xfrm flipH="1" flipV="1">
            <a:off x="8754788" y="1920719"/>
            <a:ext cx="663186" cy="48493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1AB33D9A-8BF3-AF4D-B769-4537651E6D83}"/>
              </a:ext>
            </a:extLst>
          </p:cNvPr>
          <p:cNvCxnSpPr>
            <a:cxnSpLocks/>
            <a:stCxn id="215" idx="0"/>
            <a:endCxn id="169" idx="4"/>
          </p:cNvCxnSpPr>
          <p:nvPr/>
        </p:nvCxnSpPr>
        <p:spPr>
          <a:xfrm flipH="1" flipV="1">
            <a:off x="8754788" y="1920719"/>
            <a:ext cx="274345" cy="49181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8ABB4841-87D1-3A43-8D1D-6FC038219A8A}"/>
              </a:ext>
            </a:extLst>
          </p:cNvPr>
          <p:cNvCxnSpPr>
            <a:cxnSpLocks/>
            <a:stCxn id="213" idx="0"/>
            <a:endCxn id="169" idx="4"/>
          </p:cNvCxnSpPr>
          <p:nvPr/>
        </p:nvCxnSpPr>
        <p:spPr>
          <a:xfrm flipV="1">
            <a:off x="8644395" y="1920719"/>
            <a:ext cx="110393" cy="48666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3739C6A9-2544-2D40-8BB2-A228EA7F03E3}"/>
              </a:ext>
            </a:extLst>
          </p:cNvPr>
          <p:cNvCxnSpPr>
            <a:cxnSpLocks/>
            <a:stCxn id="138" idx="0"/>
            <a:endCxn id="169" idx="4"/>
          </p:cNvCxnSpPr>
          <p:nvPr/>
        </p:nvCxnSpPr>
        <p:spPr>
          <a:xfrm flipV="1">
            <a:off x="8260425" y="1920719"/>
            <a:ext cx="494363" cy="4851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4F973593-C9EC-6045-8332-6587C8872ACE}"/>
              </a:ext>
            </a:extLst>
          </p:cNvPr>
          <p:cNvCxnSpPr>
            <a:cxnSpLocks/>
            <a:stCxn id="32" idx="0"/>
            <a:endCxn id="169" idx="4"/>
          </p:cNvCxnSpPr>
          <p:nvPr/>
        </p:nvCxnSpPr>
        <p:spPr>
          <a:xfrm flipV="1">
            <a:off x="7885847" y="1920719"/>
            <a:ext cx="868941" cy="47998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7B185170-7027-8042-B8D3-1C47F825157A}"/>
              </a:ext>
            </a:extLst>
          </p:cNvPr>
          <p:cNvCxnSpPr>
            <a:cxnSpLocks/>
            <a:stCxn id="32" idx="0"/>
            <a:endCxn id="174" idx="4"/>
          </p:cNvCxnSpPr>
          <p:nvPr/>
        </p:nvCxnSpPr>
        <p:spPr>
          <a:xfrm flipV="1">
            <a:off x="7885847" y="1908219"/>
            <a:ext cx="1381701" cy="49248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231F77CB-C333-B444-8349-54405AE125FB}"/>
              </a:ext>
            </a:extLst>
          </p:cNvPr>
          <p:cNvCxnSpPr>
            <a:cxnSpLocks/>
            <a:stCxn id="138" idx="0"/>
            <a:endCxn id="174" idx="4"/>
          </p:cNvCxnSpPr>
          <p:nvPr/>
        </p:nvCxnSpPr>
        <p:spPr>
          <a:xfrm flipV="1">
            <a:off x="8260425" y="1908219"/>
            <a:ext cx="1007123" cy="4976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12A401EA-7C25-6841-9D24-224B3F637A7B}"/>
              </a:ext>
            </a:extLst>
          </p:cNvPr>
          <p:cNvCxnSpPr>
            <a:cxnSpLocks/>
            <a:stCxn id="213" idx="0"/>
            <a:endCxn id="174" idx="4"/>
          </p:cNvCxnSpPr>
          <p:nvPr/>
        </p:nvCxnSpPr>
        <p:spPr>
          <a:xfrm flipV="1">
            <a:off x="8644395" y="1908219"/>
            <a:ext cx="623153" cy="49916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92E4340F-2DB6-A043-B5EC-9D4F6C2E7488}"/>
              </a:ext>
            </a:extLst>
          </p:cNvPr>
          <p:cNvCxnSpPr>
            <a:cxnSpLocks/>
            <a:stCxn id="215" idx="0"/>
            <a:endCxn id="174" idx="4"/>
          </p:cNvCxnSpPr>
          <p:nvPr/>
        </p:nvCxnSpPr>
        <p:spPr>
          <a:xfrm flipV="1">
            <a:off x="9029133" y="1908219"/>
            <a:ext cx="238415" cy="50431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2029F152-2F16-B546-A343-2DE9480476E0}"/>
              </a:ext>
            </a:extLst>
          </p:cNvPr>
          <p:cNvCxnSpPr>
            <a:cxnSpLocks/>
            <a:stCxn id="216" idx="0"/>
            <a:endCxn id="174" idx="4"/>
          </p:cNvCxnSpPr>
          <p:nvPr/>
        </p:nvCxnSpPr>
        <p:spPr>
          <a:xfrm flipH="1" flipV="1">
            <a:off x="9267548" y="1908219"/>
            <a:ext cx="150426" cy="49743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ABFBA046-06A6-AF42-9903-3A5648C1B0AC}"/>
              </a:ext>
            </a:extLst>
          </p:cNvPr>
          <p:cNvCxnSpPr>
            <a:cxnSpLocks/>
            <a:stCxn id="218" idx="0"/>
            <a:endCxn id="174" idx="4"/>
          </p:cNvCxnSpPr>
          <p:nvPr/>
        </p:nvCxnSpPr>
        <p:spPr>
          <a:xfrm flipH="1" flipV="1">
            <a:off x="9267548" y="1908219"/>
            <a:ext cx="535164" cy="5025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B0989166-F5BC-1744-9B76-2C432B1E8862}"/>
              </a:ext>
            </a:extLst>
          </p:cNvPr>
          <p:cNvCxnSpPr>
            <a:cxnSpLocks/>
            <a:stCxn id="218" idx="0"/>
            <a:endCxn id="175" idx="4"/>
          </p:cNvCxnSpPr>
          <p:nvPr/>
        </p:nvCxnSpPr>
        <p:spPr>
          <a:xfrm flipH="1" flipV="1">
            <a:off x="9429609" y="1908219"/>
            <a:ext cx="373103" cy="50258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55033263-860C-B047-932B-0A26B17CA87C}"/>
              </a:ext>
            </a:extLst>
          </p:cNvPr>
          <p:cNvCxnSpPr>
            <a:cxnSpLocks/>
            <a:stCxn id="216" idx="0"/>
            <a:endCxn id="175" idx="4"/>
          </p:cNvCxnSpPr>
          <p:nvPr/>
        </p:nvCxnSpPr>
        <p:spPr>
          <a:xfrm flipV="1">
            <a:off x="9417974" y="1908219"/>
            <a:ext cx="11635" cy="49743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4D2139CA-0378-9448-8042-797B87FD971D}"/>
              </a:ext>
            </a:extLst>
          </p:cNvPr>
          <p:cNvCxnSpPr>
            <a:cxnSpLocks/>
            <a:stCxn id="215" idx="0"/>
            <a:endCxn id="175" idx="4"/>
          </p:cNvCxnSpPr>
          <p:nvPr/>
        </p:nvCxnSpPr>
        <p:spPr>
          <a:xfrm flipV="1">
            <a:off x="9029133" y="1908219"/>
            <a:ext cx="400476" cy="50431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49C24FA2-B62D-A74F-A709-24BD969C3861}"/>
              </a:ext>
            </a:extLst>
          </p:cNvPr>
          <p:cNvCxnSpPr>
            <a:cxnSpLocks/>
            <a:stCxn id="213" idx="0"/>
            <a:endCxn id="175" idx="4"/>
          </p:cNvCxnSpPr>
          <p:nvPr/>
        </p:nvCxnSpPr>
        <p:spPr>
          <a:xfrm flipV="1">
            <a:off x="8644395" y="1908219"/>
            <a:ext cx="785214" cy="4991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42064C12-E29F-5745-A876-A6EFBF4D12AA}"/>
              </a:ext>
            </a:extLst>
          </p:cNvPr>
          <p:cNvCxnSpPr>
            <a:cxnSpLocks/>
            <a:stCxn id="138" idx="0"/>
            <a:endCxn id="175" idx="4"/>
          </p:cNvCxnSpPr>
          <p:nvPr/>
        </p:nvCxnSpPr>
        <p:spPr>
          <a:xfrm flipV="1">
            <a:off x="8260425" y="1908219"/>
            <a:ext cx="1169184" cy="49763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B541006A-3AE3-A444-8744-B8B24A1DCF1E}"/>
              </a:ext>
            </a:extLst>
          </p:cNvPr>
          <p:cNvCxnSpPr>
            <a:cxnSpLocks/>
            <a:stCxn id="32" idx="0"/>
            <a:endCxn id="175" idx="4"/>
          </p:cNvCxnSpPr>
          <p:nvPr/>
        </p:nvCxnSpPr>
        <p:spPr>
          <a:xfrm flipV="1">
            <a:off x="7885847" y="1908219"/>
            <a:ext cx="1543762" cy="49248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C5D4F7DC-C57A-AB47-8892-F6D98BAB57DD}"/>
              </a:ext>
            </a:extLst>
          </p:cNvPr>
          <p:cNvCxnSpPr>
            <a:cxnSpLocks/>
            <a:stCxn id="32" idx="0"/>
            <a:endCxn id="171" idx="4"/>
          </p:cNvCxnSpPr>
          <p:nvPr/>
        </p:nvCxnSpPr>
        <p:spPr>
          <a:xfrm flipV="1">
            <a:off x="7885847" y="1920719"/>
            <a:ext cx="1031002" cy="47998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7395E3A3-920F-2F40-B2BB-1F932884615F}"/>
              </a:ext>
            </a:extLst>
          </p:cNvPr>
          <p:cNvCxnSpPr>
            <a:cxnSpLocks/>
            <a:stCxn id="32" idx="0"/>
            <a:endCxn id="168" idx="4"/>
          </p:cNvCxnSpPr>
          <p:nvPr/>
        </p:nvCxnSpPr>
        <p:spPr>
          <a:xfrm flipV="1">
            <a:off x="7885847" y="1923396"/>
            <a:ext cx="528165" cy="47730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06A1B56F-E4DD-6544-B0C8-ED7265EB66E0}"/>
              </a:ext>
            </a:extLst>
          </p:cNvPr>
          <p:cNvCxnSpPr>
            <a:cxnSpLocks/>
            <a:stCxn id="138" idx="0"/>
            <a:endCxn id="168" idx="4"/>
          </p:cNvCxnSpPr>
          <p:nvPr/>
        </p:nvCxnSpPr>
        <p:spPr>
          <a:xfrm flipV="1">
            <a:off x="8260425" y="1923396"/>
            <a:ext cx="153587" cy="482456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798207CD-A74C-8344-BB6F-F788693B4102}"/>
              </a:ext>
            </a:extLst>
          </p:cNvPr>
          <p:cNvCxnSpPr>
            <a:cxnSpLocks/>
            <a:stCxn id="213" idx="0"/>
            <a:endCxn id="168" idx="4"/>
          </p:cNvCxnSpPr>
          <p:nvPr/>
        </p:nvCxnSpPr>
        <p:spPr>
          <a:xfrm flipH="1" flipV="1">
            <a:off x="8414012" y="1923396"/>
            <a:ext cx="230383" cy="48398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2D1667B4-E4B6-9942-A6D0-704964B93FDD}"/>
              </a:ext>
            </a:extLst>
          </p:cNvPr>
          <p:cNvCxnSpPr>
            <a:cxnSpLocks/>
            <a:stCxn id="215" idx="0"/>
            <a:endCxn id="168" idx="4"/>
          </p:cNvCxnSpPr>
          <p:nvPr/>
        </p:nvCxnSpPr>
        <p:spPr>
          <a:xfrm flipH="1" flipV="1">
            <a:off x="8414012" y="1923396"/>
            <a:ext cx="615121" cy="48913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FDE65F5C-5F32-9B4A-8A2A-3C0ECE6BDDED}"/>
              </a:ext>
            </a:extLst>
          </p:cNvPr>
          <p:cNvCxnSpPr>
            <a:cxnSpLocks/>
            <a:stCxn id="216" idx="0"/>
            <a:endCxn id="168" idx="4"/>
          </p:cNvCxnSpPr>
          <p:nvPr/>
        </p:nvCxnSpPr>
        <p:spPr>
          <a:xfrm flipH="1" flipV="1">
            <a:off x="8414012" y="1923396"/>
            <a:ext cx="1003962" cy="48225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FF5ABC3F-6954-F44D-B916-1D4679D45BB4}"/>
              </a:ext>
            </a:extLst>
          </p:cNvPr>
          <p:cNvCxnSpPr>
            <a:cxnSpLocks/>
            <a:stCxn id="218" idx="0"/>
            <a:endCxn id="168" idx="4"/>
          </p:cNvCxnSpPr>
          <p:nvPr/>
        </p:nvCxnSpPr>
        <p:spPr>
          <a:xfrm flipH="1" flipV="1">
            <a:off x="8414012" y="1923396"/>
            <a:ext cx="1388700" cy="487406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81D1C683-3CB6-AE4D-9249-F042F4317E4A}"/>
              </a:ext>
            </a:extLst>
          </p:cNvPr>
          <p:cNvCxnSpPr>
            <a:cxnSpLocks/>
            <a:stCxn id="138" idx="0"/>
            <a:endCxn id="171" idx="4"/>
          </p:cNvCxnSpPr>
          <p:nvPr/>
        </p:nvCxnSpPr>
        <p:spPr>
          <a:xfrm flipV="1">
            <a:off x="8260425" y="1920719"/>
            <a:ext cx="656424" cy="48513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3D321AA1-8878-704F-93C0-E11D08DEFF18}"/>
              </a:ext>
            </a:extLst>
          </p:cNvPr>
          <p:cNvCxnSpPr>
            <a:cxnSpLocks/>
            <a:stCxn id="213" idx="0"/>
            <a:endCxn id="171" idx="4"/>
          </p:cNvCxnSpPr>
          <p:nvPr/>
        </p:nvCxnSpPr>
        <p:spPr>
          <a:xfrm flipV="1">
            <a:off x="8644395" y="1920719"/>
            <a:ext cx="272454" cy="4866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DC9437FE-D82B-B446-BB68-284664B1F267}"/>
              </a:ext>
            </a:extLst>
          </p:cNvPr>
          <p:cNvCxnSpPr>
            <a:cxnSpLocks/>
            <a:stCxn id="215" idx="0"/>
            <a:endCxn id="171" idx="4"/>
          </p:cNvCxnSpPr>
          <p:nvPr/>
        </p:nvCxnSpPr>
        <p:spPr>
          <a:xfrm flipH="1" flipV="1">
            <a:off x="8916849" y="1920719"/>
            <a:ext cx="112284" cy="49181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D73EC081-70D0-244E-BD37-99F114AD5E0C}"/>
              </a:ext>
            </a:extLst>
          </p:cNvPr>
          <p:cNvCxnSpPr>
            <a:cxnSpLocks/>
            <a:stCxn id="216" idx="0"/>
            <a:endCxn id="171" idx="4"/>
          </p:cNvCxnSpPr>
          <p:nvPr/>
        </p:nvCxnSpPr>
        <p:spPr>
          <a:xfrm flipH="1" flipV="1">
            <a:off x="8916849" y="1920719"/>
            <a:ext cx="501125" cy="48493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5B5F2F66-D2FE-D745-9DA6-FB84DF0B086E}"/>
              </a:ext>
            </a:extLst>
          </p:cNvPr>
          <p:cNvCxnSpPr>
            <a:cxnSpLocks/>
            <a:stCxn id="218" idx="7"/>
            <a:endCxn id="171" idx="4"/>
          </p:cNvCxnSpPr>
          <p:nvPr/>
        </p:nvCxnSpPr>
        <p:spPr>
          <a:xfrm flipH="1" flipV="1">
            <a:off x="8916849" y="1920719"/>
            <a:ext cx="934858" cy="51134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2DDED67A-C826-2445-8A31-D478B1A93206}"/>
              </a:ext>
            </a:extLst>
          </p:cNvPr>
          <p:cNvCxnSpPr>
            <a:cxnSpLocks/>
            <a:stCxn id="165" idx="0"/>
            <a:endCxn id="193" idx="4"/>
          </p:cNvCxnSpPr>
          <p:nvPr/>
        </p:nvCxnSpPr>
        <p:spPr>
          <a:xfrm flipV="1">
            <a:off x="8251951" y="1581785"/>
            <a:ext cx="81364" cy="1964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F5FA624D-291A-054E-BAD1-B5B1C77F4133}"/>
              </a:ext>
            </a:extLst>
          </p:cNvPr>
          <p:cNvCxnSpPr>
            <a:cxnSpLocks/>
            <a:stCxn id="168" idx="0"/>
            <a:endCxn id="193" idx="4"/>
          </p:cNvCxnSpPr>
          <p:nvPr/>
        </p:nvCxnSpPr>
        <p:spPr>
          <a:xfrm flipH="1" flipV="1">
            <a:off x="8333315" y="1581785"/>
            <a:ext cx="80697" cy="1964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4B64A986-4675-C44B-897A-6BFC5D317B1F}"/>
              </a:ext>
            </a:extLst>
          </p:cNvPr>
          <p:cNvCxnSpPr>
            <a:cxnSpLocks/>
            <a:stCxn id="169" idx="0"/>
            <a:endCxn id="194" idx="4"/>
          </p:cNvCxnSpPr>
          <p:nvPr/>
        </p:nvCxnSpPr>
        <p:spPr>
          <a:xfrm flipV="1">
            <a:off x="8754788" y="1591724"/>
            <a:ext cx="76928" cy="1838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EB617F54-65D6-3847-B45F-C9F6E9F69A6C}"/>
              </a:ext>
            </a:extLst>
          </p:cNvPr>
          <p:cNvCxnSpPr>
            <a:cxnSpLocks/>
            <a:stCxn id="171" idx="0"/>
            <a:endCxn id="194" idx="4"/>
          </p:cNvCxnSpPr>
          <p:nvPr/>
        </p:nvCxnSpPr>
        <p:spPr>
          <a:xfrm flipH="1" flipV="1">
            <a:off x="8831716" y="1591724"/>
            <a:ext cx="85133" cy="1838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F6FD29C4-0D78-444D-B853-FC3736797B8B}"/>
              </a:ext>
            </a:extLst>
          </p:cNvPr>
          <p:cNvCxnSpPr>
            <a:cxnSpLocks/>
            <a:stCxn id="174" idx="0"/>
            <a:endCxn id="198" idx="4"/>
          </p:cNvCxnSpPr>
          <p:nvPr/>
        </p:nvCxnSpPr>
        <p:spPr>
          <a:xfrm flipV="1">
            <a:off x="9267548" y="1598678"/>
            <a:ext cx="80533" cy="16436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2AF873F9-56B4-5F44-A27A-08EDAF2DF597}"/>
              </a:ext>
            </a:extLst>
          </p:cNvPr>
          <p:cNvCxnSpPr>
            <a:cxnSpLocks/>
            <a:stCxn id="175" idx="0"/>
            <a:endCxn id="198" idx="4"/>
          </p:cNvCxnSpPr>
          <p:nvPr/>
        </p:nvCxnSpPr>
        <p:spPr>
          <a:xfrm flipH="1" flipV="1">
            <a:off x="9348081" y="1598678"/>
            <a:ext cx="81528" cy="16436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00889DF0-8C73-AD48-B235-E10FDA26E532}"/>
              </a:ext>
            </a:extLst>
          </p:cNvPr>
          <p:cNvCxnSpPr>
            <a:cxnSpLocks/>
            <a:stCxn id="193" idx="0"/>
            <a:endCxn id="219" idx="4"/>
          </p:cNvCxnSpPr>
          <p:nvPr/>
        </p:nvCxnSpPr>
        <p:spPr>
          <a:xfrm flipH="1" flipV="1">
            <a:off x="7885847" y="940805"/>
            <a:ext cx="447468" cy="4672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7" name="Straight Connector 346">
            <a:extLst>
              <a:ext uri="{FF2B5EF4-FFF2-40B4-BE49-F238E27FC236}">
                <a16:creationId xmlns:a16="http://schemas.microsoft.com/office/drawing/2014/main" id="{6BE3E6B4-61E4-DE4D-BB70-7019B58FE4EC}"/>
              </a:ext>
            </a:extLst>
          </p:cNvPr>
          <p:cNvCxnSpPr>
            <a:cxnSpLocks/>
            <a:stCxn id="194" idx="0"/>
            <a:endCxn id="219" idx="4"/>
          </p:cNvCxnSpPr>
          <p:nvPr/>
        </p:nvCxnSpPr>
        <p:spPr>
          <a:xfrm flipH="1" flipV="1">
            <a:off x="7885847" y="940805"/>
            <a:ext cx="945869" cy="4771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0912C5FD-A1C3-FC42-B1FC-CEC8689B31B5}"/>
              </a:ext>
            </a:extLst>
          </p:cNvPr>
          <p:cNvCxnSpPr>
            <a:cxnSpLocks/>
            <a:stCxn id="198" idx="0"/>
            <a:endCxn id="219" idx="4"/>
          </p:cNvCxnSpPr>
          <p:nvPr/>
        </p:nvCxnSpPr>
        <p:spPr>
          <a:xfrm flipH="1" flipV="1">
            <a:off x="7885847" y="940805"/>
            <a:ext cx="1462234" cy="484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3CE7A5EB-E41C-A34C-A131-8A547A2644E3}"/>
              </a:ext>
            </a:extLst>
          </p:cNvPr>
          <p:cNvCxnSpPr>
            <a:cxnSpLocks/>
            <a:stCxn id="198" idx="0"/>
            <a:endCxn id="220" idx="4"/>
          </p:cNvCxnSpPr>
          <p:nvPr/>
        </p:nvCxnSpPr>
        <p:spPr>
          <a:xfrm flipH="1" flipV="1">
            <a:off x="8260425" y="945957"/>
            <a:ext cx="1087656" cy="478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C23B36DD-A93D-8041-AC2F-E01549BB4FFC}"/>
              </a:ext>
            </a:extLst>
          </p:cNvPr>
          <p:cNvCxnSpPr>
            <a:cxnSpLocks/>
            <a:stCxn id="198" idx="0"/>
            <a:endCxn id="221" idx="4"/>
          </p:cNvCxnSpPr>
          <p:nvPr/>
        </p:nvCxnSpPr>
        <p:spPr>
          <a:xfrm flipH="1" flipV="1">
            <a:off x="8644395" y="947484"/>
            <a:ext cx="703686" cy="4774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1C838E93-C551-B846-A206-4134112F0422}"/>
              </a:ext>
            </a:extLst>
          </p:cNvPr>
          <p:cNvCxnSpPr>
            <a:cxnSpLocks/>
            <a:stCxn id="198" idx="0"/>
            <a:endCxn id="222" idx="4"/>
          </p:cNvCxnSpPr>
          <p:nvPr/>
        </p:nvCxnSpPr>
        <p:spPr>
          <a:xfrm flipH="1" flipV="1">
            <a:off x="9029133" y="952636"/>
            <a:ext cx="318948" cy="4723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9C3BF7B0-8596-6A4F-AAE2-0CE3F34DA6EE}"/>
              </a:ext>
            </a:extLst>
          </p:cNvPr>
          <p:cNvCxnSpPr>
            <a:cxnSpLocks/>
            <a:stCxn id="198" idx="0"/>
            <a:endCxn id="223" idx="4"/>
          </p:cNvCxnSpPr>
          <p:nvPr/>
        </p:nvCxnSpPr>
        <p:spPr>
          <a:xfrm flipV="1">
            <a:off x="9348081" y="945755"/>
            <a:ext cx="69893" cy="4791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EAA5B759-1FFC-9843-8B4C-CD0B4553005F}"/>
              </a:ext>
            </a:extLst>
          </p:cNvPr>
          <p:cNvCxnSpPr>
            <a:cxnSpLocks/>
            <a:stCxn id="198" idx="0"/>
            <a:endCxn id="225" idx="4"/>
          </p:cNvCxnSpPr>
          <p:nvPr/>
        </p:nvCxnSpPr>
        <p:spPr>
          <a:xfrm flipV="1">
            <a:off x="9348081" y="950907"/>
            <a:ext cx="454631" cy="47403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543E5BF7-85D9-BF4D-93CA-EAA64C82D4DF}"/>
              </a:ext>
            </a:extLst>
          </p:cNvPr>
          <p:cNvCxnSpPr>
            <a:cxnSpLocks/>
            <a:stCxn id="194" idx="0"/>
            <a:endCxn id="225" idx="4"/>
          </p:cNvCxnSpPr>
          <p:nvPr/>
        </p:nvCxnSpPr>
        <p:spPr>
          <a:xfrm flipV="1">
            <a:off x="8831716" y="950907"/>
            <a:ext cx="970996" cy="46708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EB95F367-6275-844F-9D41-DA470DF90F22}"/>
              </a:ext>
            </a:extLst>
          </p:cNvPr>
          <p:cNvCxnSpPr>
            <a:cxnSpLocks/>
            <a:stCxn id="194" idx="0"/>
            <a:endCxn id="223" idx="4"/>
          </p:cNvCxnSpPr>
          <p:nvPr/>
        </p:nvCxnSpPr>
        <p:spPr>
          <a:xfrm flipV="1">
            <a:off x="8831716" y="945755"/>
            <a:ext cx="586258" cy="4722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954FDD80-EB67-8244-B76F-2FCD0D4B63D2}"/>
              </a:ext>
            </a:extLst>
          </p:cNvPr>
          <p:cNvCxnSpPr>
            <a:cxnSpLocks/>
            <a:stCxn id="194" idx="0"/>
            <a:endCxn id="222" idx="4"/>
          </p:cNvCxnSpPr>
          <p:nvPr/>
        </p:nvCxnSpPr>
        <p:spPr>
          <a:xfrm flipV="1">
            <a:off x="8831716" y="952636"/>
            <a:ext cx="197417" cy="4653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B32A2443-431A-AE4D-B9F4-355265290A38}"/>
              </a:ext>
            </a:extLst>
          </p:cNvPr>
          <p:cNvCxnSpPr>
            <a:cxnSpLocks/>
            <a:stCxn id="194" idx="0"/>
            <a:endCxn id="221" idx="4"/>
          </p:cNvCxnSpPr>
          <p:nvPr/>
        </p:nvCxnSpPr>
        <p:spPr>
          <a:xfrm flipH="1" flipV="1">
            <a:off x="8644395" y="947484"/>
            <a:ext cx="187321" cy="47050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69CFF62D-CB98-B747-96A8-85106C1E59B5}"/>
              </a:ext>
            </a:extLst>
          </p:cNvPr>
          <p:cNvCxnSpPr>
            <a:cxnSpLocks/>
            <a:stCxn id="194" idx="0"/>
            <a:endCxn id="220" idx="4"/>
          </p:cNvCxnSpPr>
          <p:nvPr/>
        </p:nvCxnSpPr>
        <p:spPr>
          <a:xfrm flipH="1" flipV="1">
            <a:off x="8260425" y="945957"/>
            <a:ext cx="571291" cy="47203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4" name="Straight Connector 383">
            <a:extLst>
              <a:ext uri="{FF2B5EF4-FFF2-40B4-BE49-F238E27FC236}">
                <a16:creationId xmlns:a16="http://schemas.microsoft.com/office/drawing/2014/main" id="{BB242A25-8F23-DA41-B799-1D81CC745E08}"/>
              </a:ext>
            </a:extLst>
          </p:cNvPr>
          <p:cNvCxnSpPr>
            <a:cxnSpLocks/>
            <a:stCxn id="193" idx="0"/>
            <a:endCxn id="220" idx="4"/>
          </p:cNvCxnSpPr>
          <p:nvPr/>
        </p:nvCxnSpPr>
        <p:spPr>
          <a:xfrm flipH="1" flipV="1">
            <a:off x="8260425" y="945957"/>
            <a:ext cx="72890" cy="4620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9E08B65A-66F0-8444-8FD4-FFAA652AA7BD}"/>
              </a:ext>
            </a:extLst>
          </p:cNvPr>
          <p:cNvCxnSpPr>
            <a:cxnSpLocks/>
            <a:stCxn id="193" idx="0"/>
            <a:endCxn id="221" idx="4"/>
          </p:cNvCxnSpPr>
          <p:nvPr/>
        </p:nvCxnSpPr>
        <p:spPr>
          <a:xfrm flipV="1">
            <a:off x="8333315" y="947484"/>
            <a:ext cx="311080" cy="46056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0" name="Straight Connector 389">
            <a:extLst>
              <a:ext uri="{FF2B5EF4-FFF2-40B4-BE49-F238E27FC236}">
                <a16:creationId xmlns:a16="http://schemas.microsoft.com/office/drawing/2014/main" id="{9CD1CF63-355E-7444-842E-9722FA6D519F}"/>
              </a:ext>
            </a:extLst>
          </p:cNvPr>
          <p:cNvCxnSpPr>
            <a:cxnSpLocks/>
            <a:stCxn id="193" idx="0"/>
            <a:endCxn id="222" idx="4"/>
          </p:cNvCxnSpPr>
          <p:nvPr/>
        </p:nvCxnSpPr>
        <p:spPr>
          <a:xfrm flipV="1">
            <a:off x="8333315" y="952636"/>
            <a:ext cx="695818" cy="45541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3" name="Straight Connector 392">
            <a:extLst>
              <a:ext uri="{FF2B5EF4-FFF2-40B4-BE49-F238E27FC236}">
                <a16:creationId xmlns:a16="http://schemas.microsoft.com/office/drawing/2014/main" id="{DD07A6A1-5D45-BB41-BD2A-EB838A3B1383}"/>
              </a:ext>
            </a:extLst>
          </p:cNvPr>
          <p:cNvCxnSpPr>
            <a:cxnSpLocks/>
            <a:stCxn id="193" idx="0"/>
            <a:endCxn id="223" idx="4"/>
          </p:cNvCxnSpPr>
          <p:nvPr/>
        </p:nvCxnSpPr>
        <p:spPr>
          <a:xfrm flipV="1">
            <a:off x="8333315" y="945755"/>
            <a:ext cx="1084659" cy="46229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DCE9FDAF-371D-554B-9BEA-4D1288FCC89B}"/>
              </a:ext>
            </a:extLst>
          </p:cNvPr>
          <p:cNvCxnSpPr>
            <a:cxnSpLocks/>
            <a:stCxn id="193" idx="0"/>
            <a:endCxn id="225" idx="4"/>
          </p:cNvCxnSpPr>
          <p:nvPr/>
        </p:nvCxnSpPr>
        <p:spPr>
          <a:xfrm flipV="1">
            <a:off x="8333315" y="950907"/>
            <a:ext cx="1469397" cy="45714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9" name="Rounded Rectangle 398">
            <a:extLst>
              <a:ext uri="{FF2B5EF4-FFF2-40B4-BE49-F238E27FC236}">
                <a16:creationId xmlns:a16="http://schemas.microsoft.com/office/drawing/2014/main" id="{8663BE88-B0BF-2846-BB90-A4113208E63E}"/>
              </a:ext>
            </a:extLst>
          </p:cNvPr>
          <p:cNvSpPr/>
          <p:nvPr/>
        </p:nvSpPr>
        <p:spPr>
          <a:xfrm>
            <a:off x="7262043" y="774971"/>
            <a:ext cx="3167266" cy="1918798"/>
          </a:xfrm>
          <a:prstGeom prst="roundRect">
            <a:avLst>
              <a:gd name="adj" fmla="val 3785"/>
            </a:avLst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882A8102-91DE-8645-9271-97672BC1E017}"/>
              </a:ext>
            </a:extLst>
          </p:cNvPr>
          <p:cNvSpPr txBox="1"/>
          <p:nvPr/>
        </p:nvSpPr>
        <p:spPr>
          <a:xfrm>
            <a:off x="9377478" y="1496847"/>
            <a:ext cx="793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compete</a:t>
            </a:r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1D14550D-D5BE-1A4F-AC99-BCF0E50053BE}"/>
              </a:ext>
            </a:extLst>
          </p:cNvPr>
          <p:cNvSpPr txBox="1"/>
          <p:nvPr/>
        </p:nvSpPr>
        <p:spPr>
          <a:xfrm>
            <a:off x="6977067" y="2650417"/>
            <a:ext cx="3858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Competitive Information Bottleneck</a:t>
            </a:r>
          </a:p>
        </p:txBody>
      </p:sp>
      <p:cxnSp>
        <p:nvCxnSpPr>
          <p:cNvPr id="404" name="Straight Connector 403">
            <a:extLst>
              <a:ext uri="{FF2B5EF4-FFF2-40B4-BE49-F238E27FC236}">
                <a16:creationId xmlns:a16="http://schemas.microsoft.com/office/drawing/2014/main" id="{60ED9185-D5EA-2A46-B98E-B2DBAF06A0D2}"/>
              </a:ext>
            </a:extLst>
          </p:cNvPr>
          <p:cNvCxnSpPr>
            <a:cxnSpLocks/>
            <a:stCxn id="110" idx="0"/>
          </p:cNvCxnSpPr>
          <p:nvPr/>
        </p:nvCxnSpPr>
        <p:spPr>
          <a:xfrm flipV="1">
            <a:off x="5623482" y="802309"/>
            <a:ext cx="1675828" cy="1655232"/>
          </a:xfrm>
          <a:prstGeom prst="line">
            <a:avLst/>
          </a:prstGeom>
          <a:ln w="41275">
            <a:gradFill flip="none" rotWithShape="1">
              <a:gsLst>
                <a:gs pos="0">
                  <a:schemeClr val="accent5">
                    <a:lumMod val="5000"/>
                    <a:lumOff val="95000"/>
                  </a:schemeClr>
                </a:gs>
                <a:gs pos="42000">
                  <a:schemeClr val="accent5">
                    <a:lumMod val="45000"/>
                    <a:lumOff val="55000"/>
                  </a:schemeClr>
                </a:gs>
                <a:gs pos="83000">
                  <a:schemeClr val="accent5">
                    <a:lumMod val="45000"/>
                    <a:lumOff val="55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418CAC86-AB8A-AE4D-9381-BFDED4C87A94}"/>
              </a:ext>
            </a:extLst>
          </p:cNvPr>
          <p:cNvCxnSpPr>
            <a:cxnSpLocks/>
          </p:cNvCxnSpPr>
          <p:nvPr/>
        </p:nvCxnSpPr>
        <p:spPr>
          <a:xfrm flipV="1">
            <a:off x="5614088" y="2689641"/>
            <a:ext cx="1665916" cy="166814"/>
          </a:xfrm>
          <a:prstGeom prst="line">
            <a:avLst/>
          </a:prstGeom>
          <a:ln w="41275">
            <a:gradFill flip="none" rotWithShape="1">
              <a:gsLst>
                <a:gs pos="0">
                  <a:schemeClr val="accent5">
                    <a:lumMod val="5000"/>
                    <a:lumOff val="95000"/>
                  </a:schemeClr>
                </a:gs>
                <a:gs pos="42000">
                  <a:schemeClr val="accent5">
                    <a:lumMod val="45000"/>
                    <a:lumOff val="55000"/>
                  </a:schemeClr>
                </a:gs>
                <a:gs pos="83000">
                  <a:schemeClr val="accent5">
                    <a:lumMod val="45000"/>
                    <a:lumOff val="55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" name="Connector 418">
            <a:extLst>
              <a:ext uri="{FF2B5EF4-FFF2-40B4-BE49-F238E27FC236}">
                <a16:creationId xmlns:a16="http://schemas.microsoft.com/office/drawing/2014/main" id="{B4245050-7B7C-A044-9C27-4F6539FADC1C}"/>
              </a:ext>
            </a:extLst>
          </p:cNvPr>
          <p:cNvSpPr/>
          <p:nvPr/>
        </p:nvSpPr>
        <p:spPr>
          <a:xfrm>
            <a:off x="4593489" y="2357472"/>
            <a:ext cx="274320" cy="274320"/>
          </a:xfrm>
          <a:prstGeom prst="flowChartConnector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3" name="Straight Connector 422">
            <a:extLst>
              <a:ext uri="{FF2B5EF4-FFF2-40B4-BE49-F238E27FC236}">
                <a16:creationId xmlns:a16="http://schemas.microsoft.com/office/drawing/2014/main" id="{D337088B-4725-D741-B9A9-C22A9285FD57}"/>
              </a:ext>
            </a:extLst>
          </p:cNvPr>
          <p:cNvCxnSpPr>
            <a:cxnSpLocks/>
            <a:endCxn id="106" idx="0"/>
          </p:cNvCxnSpPr>
          <p:nvPr/>
        </p:nvCxnSpPr>
        <p:spPr>
          <a:xfrm>
            <a:off x="4739527" y="2688176"/>
            <a:ext cx="582" cy="251496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7" name="TextBox 426">
            <a:extLst>
              <a:ext uri="{FF2B5EF4-FFF2-40B4-BE49-F238E27FC236}">
                <a16:creationId xmlns:a16="http://schemas.microsoft.com/office/drawing/2014/main" id="{85E84DC1-969C-5341-9A98-ABBA316E61B4}"/>
              </a:ext>
            </a:extLst>
          </p:cNvPr>
          <p:cNvSpPr txBox="1"/>
          <p:nvPr/>
        </p:nvSpPr>
        <p:spPr>
          <a:xfrm>
            <a:off x="9619463" y="1975294"/>
            <a:ext cx="40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</a:t>
            </a:r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98BF4A2F-5507-484F-9FDD-7E781463A500}"/>
              </a:ext>
            </a:extLst>
          </p:cNvPr>
          <p:cNvSpPr txBox="1"/>
          <p:nvPr/>
        </p:nvSpPr>
        <p:spPr>
          <a:xfrm>
            <a:off x="9605480" y="1032463"/>
            <a:ext cx="40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</a:t>
            </a:r>
          </a:p>
        </p:txBody>
      </p:sp>
      <p:sp>
        <p:nvSpPr>
          <p:cNvPr id="436" name="TextBox 435">
            <a:extLst>
              <a:ext uri="{FF2B5EF4-FFF2-40B4-BE49-F238E27FC236}">
                <a16:creationId xmlns:a16="http://schemas.microsoft.com/office/drawing/2014/main" id="{F54A45BB-0DF1-B842-8750-56642631082C}"/>
              </a:ext>
            </a:extLst>
          </p:cNvPr>
          <p:cNvSpPr txBox="1"/>
          <p:nvPr/>
        </p:nvSpPr>
        <p:spPr>
          <a:xfrm>
            <a:off x="4672515" y="2372650"/>
            <a:ext cx="12182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i="0" dirty="0">
                <a:latin typeface="Gabriola" pitchFamily="82" charset="0"/>
                <a:ea typeface="STXinwei" panose="02010800040101010101" pitchFamily="2" charset="-122"/>
                <a:cs typeface="APPLE CHANCERY" panose="03020702040506060504" pitchFamily="66" charset="-79"/>
              </a:rPr>
              <a:t>N</a:t>
            </a:r>
            <a:endParaRPr lang="en-US" b="1" dirty="0">
              <a:latin typeface="Gabriola" pitchFamily="82" charset="0"/>
              <a:ea typeface="STXinwei" panose="02010800040101010101" pitchFamily="2" charset="-122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57022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dogs on a snowy mountain&#10;&#10;Description automatically generated with low confidence">
            <a:extLst>
              <a:ext uri="{FF2B5EF4-FFF2-40B4-BE49-F238E27FC236}">
                <a16:creationId xmlns:a16="http://schemas.microsoft.com/office/drawing/2014/main" id="{E19122BE-FEB8-DC4F-AF9C-646735C787A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36576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526422-C812-5E4D-BCAE-35424CD43652}"/>
              </a:ext>
            </a:extLst>
          </p:cNvPr>
          <p:cNvCxnSpPr>
            <a:cxnSpLocks/>
          </p:cNvCxnSpPr>
          <p:nvPr/>
        </p:nvCxnSpPr>
        <p:spPr>
          <a:xfrm>
            <a:off x="0" y="884420"/>
            <a:ext cx="3657600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0FC189-FC53-224D-A407-3DF4B86688DC}"/>
              </a:ext>
            </a:extLst>
          </p:cNvPr>
          <p:cNvCxnSpPr>
            <a:cxnSpLocks/>
          </p:cNvCxnSpPr>
          <p:nvPr/>
        </p:nvCxnSpPr>
        <p:spPr>
          <a:xfrm>
            <a:off x="0" y="1798820"/>
            <a:ext cx="3657600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8AD067-7AB2-A847-B1F8-C71ACD4B7979}"/>
              </a:ext>
            </a:extLst>
          </p:cNvPr>
          <p:cNvCxnSpPr>
            <a:cxnSpLocks/>
          </p:cNvCxnSpPr>
          <p:nvPr/>
        </p:nvCxnSpPr>
        <p:spPr>
          <a:xfrm>
            <a:off x="0" y="2713220"/>
            <a:ext cx="3657600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6F0FF28-1648-4449-BF8A-7DC9414D966B}"/>
              </a:ext>
            </a:extLst>
          </p:cNvPr>
          <p:cNvCxnSpPr>
            <a:cxnSpLocks/>
          </p:cNvCxnSpPr>
          <p:nvPr/>
        </p:nvCxnSpPr>
        <p:spPr>
          <a:xfrm>
            <a:off x="914400" y="-29980"/>
            <a:ext cx="0" cy="3927423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792FBEB-365F-0A4E-A812-8C5EB3629A0C}"/>
              </a:ext>
            </a:extLst>
          </p:cNvPr>
          <p:cNvCxnSpPr>
            <a:cxnSpLocks/>
          </p:cNvCxnSpPr>
          <p:nvPr/>
        </p:nvCxnSpPr>
        <p:spPr>
          <a:xfrm>
            <a:off x="1828800" y="-29980"/>
            <a:ext cx="0" cy="3897443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8AEACB2-E9BD-E442-9716-3DD3D3D20A04}"/>
              </a:ext>
            </a:extLst>
          </p:cNvPr>
          <p:cNvCxnSpPr>
            <a:cxnSpLocks/>
          </p:cNvCxnSpPr>
          <p:nvPr/>
        </p:nvCxnSpPr>
        <p:spPr>
          <a:xfrm>
            <a:off x="2743200" y="-29980"/>
            <a:ext cx="0" cy="3897443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87F46AA3-B8AF-3848-81B0-C6BFCFD35957}"/>
              </a:ext>
            </a:extLst>
          </p:cNvPr>
          <p:cNvSpPr/>
          <p:nvPr/>
        </p:nvSpPr>
        <p:spPr>
          <a:xfrm>
            <a:off x="4339525" y="29980"/>
            <a:ext cx="840059" cy="810322"/>
          </a:xfrm>
          <a:prstGeom prst="rect">
            <a:avLst/>
          </a:prstGeom>
          <a:solidFill>
            <a:srgbClr val="D5F6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0317279-6E99-F649-B897-596ED4B2BD24}"/>
              </a:ext>
            </a:extLst>
          </p:cNvPr>
          <p:cNvSpPr/>
          <p:nvPr/>
        </p:nvSpPr>
        <p:spPr>
          <a:xfrm>
            <a:off x="5328267" y="29980"/>
            <a:ext cx="765716" cy="810313"/>
          </a:xfrm>
          <a:prstGeom prst="rect">
            <a:avLst/>
          </a:prstGeom>
          <a:solidFill>
            <a:srgbClr val="ADC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6BC5A50-66E6-8147-ACDA-F2BC2A5E9A7D}"/>
              </a:ext>
            </a:extLst>
          </p:cNvPr>
          <p:cNvSpPr/>
          <p:nvPr/>
        </p:nvSpPr>
        <p:spPr>
          <a:xfrm>
            <a:off x="6242666" y="29980"/>
            <a:ext cx="765716" cy="810313"/>
          </a:xfrm>
          <a:prstGeom prst="rect">
            <a:avLst/>
          </a:prstGeom>
          <a:solidFill>
            <a:srgbClr val="79B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101CF31-2C1D-E442-A634-109DC30D119B}"/>
              </a:ext>
            </a:extLst>
          </p:cNvPr>
          <p:cNvSpPr/>
          <p:nvPr/>
        </p:nvSpPr>
        <p:spPr>
          <a:xfrm>
            <a:off x="7157064" y="29980"/>
            <a:ext cx="840057" cy="8103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A71649A-64E1-BC41-89E2-66A454DB6FDA}"/>
              </a:ext>
            </a:extLst>
          </p:cNvPr>
          <p:cNvSpPr/>
          <p:nvPr/>
        </p:nvSpPr>
        <p:spPr>
          <a:xfrm>
            <a:off x="4339525" y="988508"/>
            <a:ext cx="840059" cy="810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5BA154C-EEC1-A44E-ADD2-69AE47CEB646}"/>
              </a:ext>
            </a:extLst>
          </p:cNvPr>
          <p:cNvSpPr/>
          <p:nvPr/>
        </p:nvSpPr>
        <p:spPr>
          <a:xfrm>
            <a:off x="5328267" y="988508"/>
            <a:ext cx="765716" cy="810313"/>
          </a:xfrm>
          <a:prstGeom prst="rect">
            <a:avLst/>
          </a:prstGeom>
          <a:solidFill>
            <a:srgbClr val="8AAD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4AF5733-99F8-5846-A935-9F0B4BEB4124}"/>
              </a:ext>
            </a:extLst>
          </p:cNvPr>
          <p:cNvSpPr/>
          <p:nvPr/>
        </p:nvSpPr>
        <p:spPr>
          <a:xfrm>
            <a:off x="6242666" y="988508"/>
            <a:ext cx="765716" cy="8103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8C7DF25-0A7F-8244-A093-63649D427CC3}"/>
              </a:ext>
            </a:extLst>
          </p:cNvPr>
          <p:cNvSpPr/>
          <p:nvPr/>
        </p:nvSpPr>
        <p:spPr>
          <a:xfrm>
            <a:off x="7157064" y="988508"/>
            <a:ext cx="840057" cy="8103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E09DA86-5AA8-B944-A3B4-7CAF6AB941EF}"/>
              </a:ext>
            </a:extLst>
          </p:cNvPr>
          <p:cNvSpPr/>
          <p:nvPr/>
        </p:nvSpPr>
        <p:spPr>
          <a:xfrm>
            <a:off x="4339525" y="1902907"/>
            <a:ext cx="840059" cy="810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E944F55-E537-444C-B014-DEED71530C4A}"/>
              </a:ext>
            </a:extLst>
          </p:cNvPr>
          <p:cNvSpPr/>
          <p:nvPr/>
        </p:nvSpPr>
        <p:spPr>
          <a:xfrm>
            <a:off x="5328267" y="1902907"/>
            <a:ext cx="765716" cy="8103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1861617-A705-4B42-B4CE-A462D91E99E5}"/>
              </a:ext>
            </a:extLst>
          </p:cNvPr>
          <p:cNvSpPr/>
          <p:nvPr/>
        </p:nvSpPr>
        <p:spPr>
          <a:xfrm>
            <a:off x="6242666" y="1902907"/>
            <a:ext cx="765716" cy="81031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1DD9078-A764-9149-9969-B27FA3BC55AC}"/>
              </a:ext>
            </a:extLst>
          </p:cNvPr>
          <p:cNvSpPr/>
          <p:nvPr/>
        </p:nvSpPr>
        <p:spPr>
          <a:xfrm>
            <a:off x="7157064" y="1902907"/>
            <a:ext cx="840057" cy="810313"/>
          </a:xfrm>
          <a:prstGeom prst="rect">
            <a:avLst/>
          </a:prstGeom>
          <a:solidFill>
            <a:srgbClr val="59D2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5864420-779B-BF48-BABC-39254428D34C}"/>
              </a:ext>
            </a:extLst>
          </p:cNvPr>
          <p:cNvSpPr/>
          <p:nvPr/>
        </p:nvSpPr>
        <p:spPr>
          <a:xfrm>
            <a:off x="4339525" y="2816872"/>
            <a:ext cx="840059" cy="810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5320420-E336-F64A-BDF8-DA0C55744637}"/>
              </a:ext>
            </a:extLst>
          </p:cNvPr>
          <p:cNvSpPr/>
          <p:nvPr/>
        </p:nvSpPr>
        <p:spPr>
          <a:xfrm>
            <a:off x="5328267" y="2816872"/>
            <a:ext cx="765716" cy="8103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6E6D4E2-3C3E-1540-A257-FF18EFF3FDFA}"/>
              </a:ext>
            </a:extLst>
          </p:cNvPr>
          <p:cNvSpPr/>
          <p:nvPr/>
        </p:nvSpPr>
        <p:spPr>
          <a:xfrm>
            <a:off x="6242666" y="2816872"/>
            <a:ext cx="765716" cy="810313"/>
          </a:xfrm>
          <a:prstGeom prst="rect">
            <a:avLst/>
          </a:prstGeom>
          <a:solidFill>
            <a:srgbClr val="145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6825950-11F9-444C-951F-B855455EA08C}"/>
              </a:ext>
            </a:extLst>
          </p:cNvPr>
          <p:cNvSpPr/>
          <p:nvPr/>
        </p:nvSpPr>
        <p:spPr>
          <a:xfrm>
            <a:off x="7157064" y="2816872"/>
            <a:ext cx="840057" cy="8103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D031764-2EF7-8F4D-ACA1-2EC2E46B03CE}"/>
              </a:ext>
            </a:extLst>
          </p:cNvPr>
          <p:cNvSpPr/>
          <p:nvPr/>
        </p:nvSpPr>
        <p:spPr>
          <a:xfrm>
            <a:off x="8534402" y="300229"/>
            <a:ext cx="840059" cy="810322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BADAE12-2FFD-1242-B217-CDD36FDC179E}"/>
              </a:ext>
            </a:extLst>
          </p:cNvPr>
          <p:cNvSpPr/>
          <p:nvPr/>
        </p:nvSpPr>
        <p:spPr>
          <a:xfrm>
            <a:off x="9523144" y="300229"/>
            <a:ext cx="765716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DA2BE37-99D0-BA43-AA6A-E68BF317A010}"/>
              </a:ext>
            </a:extLst>
          </p:cNvPr>
          <p:cNvSpPr/>
          <p:nvPr/>
        </p:nvSpPr>
        <p:spPr>
          <a:xfrm>
            <a:off x="10437543" y="300229"/>
            <a:ext cx="765716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06C6B22-F738-9F46-BFEF-60B581F56949}"/>
              </a:ext>
            </a:extLst>
          </p:cNvPr>
          <p:cNvSpPr/>
          <p:nvPr/>
        </p:nvSpPr>
        <p:spPr>
          <a:xfrm>
            <a:off x="11351941" y="300229"/>
            <a:ext cx="840057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0B63005-4554-4643-A79B-2347BD59380A}"/>
              </a:ext>
            </a:extLst>
          </p:cNvPr>
          <p:cNvSpPr/>
          <p:nvPr/>
        </p:nvSpPr>
        <p:spPr>
          <a:xfrm>
            <a:off x="8534402" y="1258757"/>
            <a:ext cx="840059" cy="8103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1C55548-4250-F547-90C1-2935FDFD9CE4}"/>
              </a:ext>
            </a:extLst>
          </p:cNvPr>
          <p:cNvSpPr/>
          <p:nvPr/>
        </p:nvSpPr>
        <p:spPr>
          <a:xfrm>
            <a:off x="9523144" y="1258757"/>
            <a:ext cx="765716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52AD1A7-FC76-5240-B561-E9463250DB10}"/>
              </a:ext>
            </a:extLst>
          </p:cNvPr>
          <p:cNvSpPr/>
          <p:nvPr/>
        </p:nvSpPr>
        <p:spPr>
          <a:xfrm>
            <a:off x="10437543" y="1258757"/>
            <a:ext cx="765716" cy="81031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013BC4E-2B75-514D-86A5-3BCF6B875B8D}"/>
              </a:ext>
            </a:extLst>
          </p:cNvPr>
          <p:cNvSpPr/>
          <p:nvPr/>
        </p:nvSpPr>
        <p:spPr>
          <a:xfrm>
            <a:off x="11351941" y="1258757"/>
            <a:ext cx="840057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907703F-9D0B-E549-B907-A990DF75F05D}"/>
              </a:ext>
            </a:extLst>
          </p:cNvPr>
          <p:cNvSpPr/>
          <p:nvPr/>
        </p:nvSpPr>
        <p:spPr>
          <a:xfrm>
            <a:off x="8534402" y="2173156"/>
            <a:ext cx="840059" cy="810322"/>
          </a:xfrm>
          <a:prstGeom prst="rect">
            <a:avLst/>
          </a:prstGeom>
          <a:solidFill>
            <a:srgbClr val="6AF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4474FEE-A1DA-464D-9560-1ABF4C5088B3}"/>
              </a:ext>
            </a:extLst>
          </p:cNvPr>
          <p:cNvSpPr/>
          <p:nvPr/>
        </p:nvSpPr>
        <p:spPr>
          <a:xfrm>
            <a:off x="9523144" y="2173156"/>
            <a:ext cx="765716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A4DB49D-274C-9D45-A391-C0794C878C7B}"/>
              </a:ext>
            </a:extLst>
          </p:cNvPr>
          <p:cNvSpPr/>
          <p:nvPr/>
        </p:nvSpPr>
        <p:spPr>
          <a:xfrm>
            <a:off x="10437543" y="2173156"/>
            <a:ext cx="765716" cy="8103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0A4F9DA-CA3F-3B4B-B451-8733A38801C9}"/>
              </a:ext>
            </a:extLst>
          </p:cNvPr>
          <p:cNvSpPr/>
          <p:nvPr/>
        </p:nvSpPr>
        <p:spPr>
          <a:xfrm>
            <a:off x="11351941" y="2173156"/>
            <a:ext cx="840057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F739FB7-DE6D-4D43-BFFE-3292AC7182F8}"/>
              </a:ext>
            </a:extLst>
          </p:cNvPr>
          <p:cNvSpPr/>
          <p:nvPr/>
        </p:nvSpPr>
        <p:spPr>
          <a:xfrm>
            <a:off x="8534402" y="3087121"/>
            <a:ext cx="840059" cy="810322"/>
          </a:xfrm>
          <a:prstGeom prst="rect">
            <a:avLst/>
          </a:prstGeom>
          <a:solidFill>
            <a:srgbClr val="AAF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5AFFB36-78C4-884B-BFEE-EF51AC2C80C5}"/>
              </a:ext>
            </a:extLst>
          </p:cNvPr>
          <p:cNvSpPr/>
          <p:nvPr/>
        </p:nvSpPr>
        <p:spPr>
          <a:xfrm>
            <a:off x="9523144" y="3087121"/>
            <a:ext cx="765716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4EFB82F-111E-D44C-AC05-2DC940987C6E}"/>
              </a:ext>
            </a:extLst>
          </p:cNvPr>
          <p:cNvSpPr/>
          <p:nvPr/>
        </p:nvSpPr>
        <p:spPr>
          <a:xfrm>
            <a:off x="10437543" y="3087121"/>
            <a:ext cx="765716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74F10F0-99E4-9C46-B87A-620476600299}"/>
              </a:ext>
            </a:extLst>
          </p:cNvPr>
          <p:cNvSpPr/>
          <p:nvPr/>
        </p:nvSpPr>
        <p:spPr>
          <a:xfrm>
            <a:off x="11351941" y="3087121"/>
            <a:ext cx="840057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258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17DBD68-E23B-6747-8352-41B6ABCB7BE1}"/>
              </a:ext>
            </a:extLst>
          </p:cNvPr>
          <p:cNvSpPr txBox="1"/>
          <p:nvPr/>
        </p:nvSpPr>
        <p:spPr>
          <a:xfrm rot="16200000">
            <a:off x="-531020" y="557152"/>
            <a:ext cx="752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CF14D5E-1755-D545-A93E-2FBB170DEFB6}"/>
              </a:ext>
            </a:extLst>
          </p:cNvPr>
          <p:cNvSpPr txBox="1"/>
          <p:nvPr/>
        </p:nvSpPr>
        <p:spPr>
          <a:xfrm rot="16200000">
            <a:off x="-529608" y="2069838"/>
            <a:ext cx="73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3B8717F-4C6B-EC4B-9C85-B35D461516D3}"/>
              </a:ext>
            </a:extLst>
          </p:cNvPr>
          <p:cNvSpPr txBox="1"/>
          <p:nvPr/>
        </p:nvSpPr>
        <p:spPr>
          <a:xfrm rot="16200000">
            <a:off x="-599583" y="3639162"/>
            <a:ext cx="86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</a:t>
            </a:r>
          </a:p>
        </p:txBody>
      </p:sp>
      <p:pic>
        <p:nvPicPr>
          <p:cNvPr id="108" name="Picture 107" descr="A baseball player throwing a ball&#10;&#10;Description automatically generated">
            <a:extLst>
              <a:ext uri="{FF2B5EF4-FFF2-40B4-BE49-F238E27FC236}">
                <a16:creationId xmlns:a16="http://schemas.microsoft.com/office/drawing/2014/main" id="{023943BC-22F6-6E47-8127-331002EE6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71600" cy="1371600"/>
          </a:xfrm>
          <a:prstGeom prst="rect">
            <a:avLst/>
          </a:prstGeom>
        </p:spPr>
      </p:pic>
      <p:pic>
        <p:nvPicPr>
          <p:cNvPr id="110" name="Picture 109" descr="A baseball player throwing a ball&#10;&#10;Description automatically generated">
            <a:extLst>
              <a:ext uri="{FF2B5EF4-FFF2-40B4-BE49-F238E27FC236}">
                <a16:creationId xmlns:a16="http://schemas.microsoft.com/office/drawing/2014/main" id="{9C0E17F2-0F99-454F-8B92-3F0317D66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888" y="0"/>
            <a:ext cx="1371600" cy="1371600"/>
          </a:xfrm>
          <a:prstGeom prst="rect">
            <a:avLst/>
          </a:prstGeom>
        </p:spPr>
      </p:pic>
      <p:pic>
        <p:nvPicPr>
          <p:cNvPr id="112" name="Picture 111" descr="A baseball player throwing a ball&#10;&#10;Description automatically generated">
            <a:extLst>
              <a:ext uri="{FF2B5EF4-FFF2-40B4-BE49-F238E27FC236}">
                <a16:creationId xmlns:a16="http://schemas.microsoft.com/office/drawing/2014/main" id="{3C7AE884-C17A-944F-BA09-03A851DAC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368" y="0"/>
            <a:ext cx="1371600" cy="1371600"/>
          </a:xfrm>
          <a:prstGeom prst="rect">
            <a:avLst/>
          </a:prstGeom>
        </p:spPr>
      </p:pic>
      <p:pic>
        <p:nvPicPr>
          <p:cNvPr id="114" name="Picture 113" descr="A baseball player throwing a ball&#10;&#10;Description automatically generated">
            <a:extLst>
              <a:ext uri="{FF2B5EF4-FFF2-40B4-BE49-F238E27FC236}">
                <a16:creationId xmlns:a16="http://schemas.microsoft.com/office/drawing/2014/main" id="{379D45A7-49EC-FC4D-9FB8-08B186595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4256" y="0"/>
            <a:ext cx="1371600" cy="1371600"/>
          </a:xfrm>
          <a:prstGeom prst="rect">
            <a:avLst/>
          </a:prstGeom>
        </p:spPr>
      </p:pic>
      <p:pic>
        <p:nvPicPr>
          <p:cNvPr id="116" name="Picture 115" descr="A baseball player throwing a ball&#10;&#10;Description automatically generated">
            <a:extLst>
              <a:ext uri="{FF2B5EF4-FFF2-40B4-BE49-F238E27FC236}">
                <a16:creationId xmlns:a16="http://schemas.microsoft.com/office/drawing/2014/main" id="{A4AC7D78-E596-B143-99FF-DE741B9867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0448" y="0"/>
            <a:ext cx="1371600" cy="1371600"/>
          </a:xfrm>
          <a:prstGeom prst="rect">
            <a:avLst/>
          </a:prstGeom>
        </p:spPr>
      </p:pic>
      <p:pic>
        <p:nvPicPr>
          <p:cNvPr id="118" name="Picture 117" descr="A baseball player throwing a ball&#10;&#10;Description automatically generated">
            <a:extLst>
              <a:ext uri="{FF2B5EF4-FFF2-40B4-BE49-F238E27FC236}">
                <a16:creationId xmlns:a16="http://schemas.microsoft.com/office/drawing/2014/main" id="{64138C1B-EE7E-CA43-96E8-D35418C8B7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0336" y="0"/>
            <a:ext cx="1371600" cy="1371600"/>
          </a:xfrm>
          <a:prstGeom prst="rect">
            <a:avLst/>
          </a:prstGeom>
        </p:spPr>
      </p:pic>
      <p:pic>
        <p:nvPicPr>
          <p:cNvPr id="120" name="Picture 119" descr="A baseball player throwing a ball&#10;&#10;Description automatically generated">
            <a:extLst>
              <a:ext uri="{FF2B5EF4-FFF2-40B4-BE49-F238E27FC236}">
                <a16:creationId xmlns:a16="http://schemas.microsoft.com/office/drawing/2014/main" id="{7DD77458-EE7E-394C-86AC-1B597C1413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4816" y="0"/>
            <a:ext cx="1371600" cy="1371600"/>
          </a:xfrm>
          <a:prstGeom prst="rect">
            <a:avLst/>
          </a:prstGeom>
        </p:spPr>
      </p:pic>
      <p:pic>
        <p:nvPicPr>
          <p:cNvPr id="122" name="Picture 121" descr="A baseball player throwing a ball&#10;&#10;Description automatically generated">
            <a:extLst>
              <a:ext uri="{FF2B5EF4-FFF2-40B4-BE49-F238E27FC236}">
                <a16:creationId xmlns:a16="http://schemas.microsoft.com/office/drawing/2014/main" id="{73F782B4-10AC-454B-96D1-D2B59D96C0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04704" y="0"/>
            <a:ext cx="1371600" cy="1371600"/>
          </a:xfrm>
          <a:prstGeom prst="rect">
            <a:avLst/>
          </a:prstGeom>
        </p:spPr>
      </p:pic>
      <p:pic>
        <p:nvPicPr>
          <p:cNvPr id="124" name="Picture 123" descr="A picture containing outdoor, sky, dog, mammal&#10;&#10;Description automatically generated">
            <a:extLst>
              <a:ext uri="{FF2B5EF4-FFF2-40B4-BE49-F238E27FC236}">
                <a16:creationId xmlns:a16="http://schemas.microsoft.com/office/drawing/2014/main" id="{25C26797-EED4-4942-A4C7-1199C26472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554480"/>
            <a:ext cx="1371600" cy="1371600"/>
          </a:xfrm>
          <a:prstGeom prst="rect">
            <a:avLst/>
          </a:prstGeom>
        </p:spPr>
      </p:pic>
      <p:pic>
        <p:nvPicPr>
          <p:cNvPr id="126" name="Picture 125" descr="A picture containing ground, outdoor, red&#10;&#10;Description automatically generated">
            <a:extLst>
              <a:ext uri="{FF2B5EF4-FFF2-40B4-BE49-F238E27FC236}">
                <a16:creationId xmlns:a16="http://schemas.microsoft.com/office/drawing/2014/main" id="{01A77727-B20A-9D42-A732-55B1DC028D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9888" y="1554480"/>
            <a:ext cx="1371600" cy="1371600"/>
          </a:xfrm>
          <a:prstGeom prst="rect">
            <a:avLst/>
          </a:prstGeom>
        </p:spPr>
      </p:pic>
      <p:pic>
        <p:nvPicPr>
          <p:cNvPr id="128" name="Picture 127" descr="A picture containing outdoor, dog, sky&#10;&#10;Description automatically generated">
            <a:extLst>
              <a:ext uri="{FF2B5EF4-FFF2-40B4-BE49-F238E27FC236}">
                <a16:creationId xmlns:a16="http://schemas.microsoft.com/office/drawing/2014/main" id="{3A6A724A-5055-304F-A2F4-BAE8031E48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44368" y="1554480"/>
            <a:ext cx="1371600" cy="1371600"/>
          </a:xfrm>
          <a:prstGeom prst="rect">
            <a:avLst/>
          </a:prstGeom>
        </p:spPr>
      </p:pic>
      <p:pic>
        <p:nvPicPr>
          <p:cNvPr id="130" name="Picture 129" descr="A dog wearing a harness&#10;&#10;Description automatically generated with medium confidence">
            <a:extLst>
              <a:ext uri="{FF2B5EF4-FFF2-40B4-BE49-F238E27FC236}">
                <a16:creationId xmlns:a16="http://schemas.microsoft.com/office/drawing/2014/main" id="{012C6E1F-4950-464A-916E-D09A2C5A40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34256" y="1554480"/>
            <a:ext cx="1371600" cy="1371600"/>
          </a:xfrm>
          <a:prstGeom prst="rect">
            <a:avLst/>
          </a:prstGeom>
        </p:spPr>
      </p:pic>
      <p:pic>
        <p:nvPicPr>
          <p:cNvPr id="132" name="Picture 131" descr="A dog on a leash on a snowy mountain&#10;&#10;Description automatically generated with low confidence">
            <a:extLst>
              <a:ext uri="{FF2B5EF4-FFF2-40B4-BE49-F238E27FC236}">
                <a16:creationId xmlns:a16="http://schemas.microsoft.com/office/drawing/2014/main" id="{99BFAE9F-1578-D64A-9EA2-5DACB7347E3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70448" y="1554480"/>
            <a:ext cx="1371600" cy="1371600"/>
          </a:xfrm>
          <a:prstGeom prst="rect">
            <a:avLst/>
          </a:prstGeom>
        </p:spPr>
      </p:pic>
      <p:pic>
        <p:nvPicPr>
          <p:cNvPr id="134" name="Picture 133" descr="A dog wearing a harness&#10;&#10;Description automatically generated with medium confidence">
            <a:extLst>
              <a:ext uri="{FF2B5EF4-FFF2-40B4-BE49-F238E27FC236}">
                <a16:creationId xmlns:a16="http://schemas.microsoft.com/office/drawing/2014/main" id="{BECEB5A3-BD06-C64C-8903-931C077985B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60336" y="1554480"/>
            <a:ext cx="1371600" cy="1371600"/>
          </a:xfrm>
          <a:prstGeom prst="rect">
            <a:avLst/>
          </a:prstGeom>
        </p:spPr>
      </p:pic>
      <p:pic>
        <p:nvPicPr>
          <p:cNvPr id="136" name="Picture 135" descr="A picture containing outdoor, dog, sky&#10;&#10;Description automatically generated">
            <a:extLst>
              <a:ext uri="{FF2B5EF4-FFF2-40B4-BE49-F238E27FC236}">
                <a16:creationId xmlns:a16="http://schemas.microsoft.com/office/drawing/2014/main" id="{8C8F4FB0-C34D-694A-B9B0-09A38AC0247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14816" y="1554480"/>
            <a:ext cx="1371600" cy="1371600"/>
          </a:xfrm>
          <a:prstGeom prst="rect">
            <a:avLst/>
          </a:prstGeom>
        </p:spPr>
      </p:pic>
      <p:pic>
        <p:nvPicPr>
          <p:cNvPr id="138" name="Picture 137" descr="A picture containing ground, outdoor&#10;&#10;Description automatically generated">
            <a:extLst>
              <a:ext uri="{FF2B5EF4-FFF2-40B4-BE49-F238E27FC236}">
                <a16:creationId xmlns:a16="http://schemas.microsoft.com/office/drawing/2014/main" id="{CD10095D-1CD9-214D-920A-4FFD19ECD2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04704" y="1554480"/>
            <a:ext cx="1371600" cy="1371600"/>
          </a:xfrm>
          <a:prstGeom prst="rect">
            <a:avLst/>
          </a:prstGeom>
        </p:spPr>
      </p:pic>
      <p:pic>
        <p:nvPicPr>
          <p:cNvPr id="140" name="Picture 139" descr="A dog lying on the floor with a stuffed animal&#10;&#10;Description automatically generated with low confidence">
            <a:extLst>
              <a:ext uri="{FF2B5EF4-FFF2-40B4-BE49-F238E27FC236}">
                <a16:creationId xmlns:a16="http://schemas.microsoft.com/office/drawing/2014/main" id="{CAD3D7D3-DA38-A541-96E9-79BF23EC14A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3108960"/>
            <a:ext cx="1371600" cy="1371600"/>
          </a:xfrm>
          <a:prstGeom prst="rect">
            <a:avLst/>
          </a:prstGeom>
        </p:spPr>
      </p:pic>
      <p:pic>
        <p:nvPicPr>
          <p:cNvPr id="142" name="Picture 141" descr="A dog lying on the floor&#10;&#10;Description automatically generated with medium confidence">
            <a:extLst>
              <a:ext uri="{FF2B5EF4-FFF2-40B4-BE49-F238E27FC236}">
                <a16:creationId xmlns:a16="http://schemas.microsoft.com/office/drawing/2014/main" id="{C3D3AB0C-5B59-304C-8694-BAC56A7BFAA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89888" y="3108960"/>
            <a:ext cx="1371600" cy="1371600"/>
          </a:xfrm>
          <a:prstGeom prst="rect">
            <a:avLst/>
          </a:prstGeom>
        </p:spPr>
      </p:pic>
      <p:pic>
        <p:nvPicPr>
          <p:cNvPr id="144" name="Picture 143" descr="A dog lying on the floor&#10;&#10;Description automatically generated with medium confidence">
            <a:extLst>
              <a:ext uri="{FF2B5EF4-FFF2-40B4-BE49-F238E27FC236}">
                <a16:creationId xmlns:a16="http://schemas.microsoft.com/office/drawing/2014/main" id="{4593CEA6-4F7D-ED4E-A5E1-6B64A1F52F2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944368" y="3108960"/>
            <a:ext cx="1371600" cy="1371600"/>
          </a:xfrm>
          <a:prstGeom prst="rect">
            <a:avLst/>
          </a:prstGeom>
        </p:spPr>
      </p:pic>
      <p:pic>
        <p:nvPicPr>
          <p:cNvPr id="146" name="Picture 145" descr="A dog lying on the floor&#10;&#10;Description automatically generated with medium confidence">
            <a:extLst>
              <a:ext uri="{FF2B5EF4-FFF2-40B4-BE49-F238E27FC236}">
                <a16:creationId xmlns:a16="http://schemas.microsoft.com/office/drawing/2014/main" id="{43C16B44-20F4-4F47-B61B-717F5248EDC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334256" y="3108960"/>
            <a:ext cx="1371600" cy="1371600"/>
          </a:xfrm>
          <a:prstGeom prst="rect">
            <a:avLst/>
          </a:prstGeom>
        </p:spPr>
      </p:pic>
      <p:pic>
        <p:nvPicPr>
          <p:cNvPr id="148" name="Picture 147" descr="A dog lying on the floor&#10;&#10;Description automatically generated">
            <a:extLst>
              <a:ext uri="{FF2B5EF4-FFF2-40B4-BE49-F238E27FC236}">
                <a16:creationId xmlns:a16="http://schemas.microsoft.com/office/drawing/2014/main" id="{7F5F744C-74BF-354B-9B27-85097601977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70448" y="3108960"/>
            <a:ext cx="1371600" cy="1371600"/>
          </a:xfrm>
          <a:prstGeom prst="rect">
            <a:avLst/>
          </a:prstGeom>
        </p:spPr>
      </p:pic>
      <p:pic>
        <p:nvPicPr>
          <p:cNvPr id="150" name="Picture 149" descr="A dog lying on the floor&#10;&#10;Description automatically generated with medium confidence">
            <a:extLst>
              <a:ext uri="{FF2B5EF4-FFF2-40B4-BE49-F238E27FC236}">
                <a16:creationId xmlns:a16="http://schemas.microsoft.com/office/drawing/2014/main" id="{72000AA4-22BA-CC40-B263-14F4E754A87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260336" y="3108960"/>
            <a:ext cx="1371600" cy="1371600"/>
          </a:xfrm>
          <a:prstGeom prst="rect">
            <a:avLst/>
          </a:prstGeom>
        </p:spPr>
      </p:pic>
      <p:pic>
        <p:nvPicPr>
          <p:cNvPr id="152" name="Picture 151" descr="A dog lying on the floor&#10;&#10;Description automatically generated with medium confidence">
            <a:extLst>
              <a:ext uri="{FF2B5EF4-FFF2-40B4-BE49-F238E27FC236}">
                <a16:creationId xmlns:a16="http://schemas.microsoft.com/office/drawing/2014/main" id="{4C9D557B-54B2-314F-87B9-A0535789064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814816" y="3108960"/>
            <a:ext cx="1371600" cy="1371600"/>
          </a:xfrm>
          <a:prstGeom prst="rect">
            <a:avLst/>
          </a:prstGeom>
        </p:spPr>
      </p:pic>
      <p:pic>
        <p:nvPicPr>
          <p:cNvPr id="154" name="Picture 153" descr="A picture containing dog, indoor, floor&#10;&#10;Description automatically generated">
            <a:extLst>
              <a:ext uri="{FF2B5EF4-FFF2-40B4-BE49-F238E27FC236}">
                <a16:creationId xmlns:a16="http://schemas.microsoft.com/office/drawing/2014/main" id="{9446BB3C-82D0-384C-B040-3AA62D66779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204704" y="3108960"/>
            <a:ext cx="1371600" cy="1371600"/>
          </a:xfrm>
          <a:prstGeom prst="rect">
            <a:avLst/>
          </a:prstGeom>
        </p:spPr>
      </p:pic>
      <p:pic>
        <p:nvPicPr>
          <p:cNvPr id="3" name="Picture 2" descr="A bird perched on a branch&#10;&#10;Description automatically generated with medium confidence">
            <a:extLst>
              <a:ext uri="{FF2B5EF4-FFF2-40B4-BE49-F238E27FC236}">
                <a16:creationId xmlns:a16="http://schemas.microsoft.com/office/drawing/2014/main" id="{7E64AFA2-696C-B64E-A7A4-B72D19F563A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0" y="4663440"/>
            <a:ext cx="1371600" cy="1371600"/>
          </a:xfrm>
          <a:prstGeom prst="rect">
            <a:avLst/>
          </a:prstGeom>
        </p:spPr>
      </p:pic>
      <p:pic>
        <p:nvPicPr>
          <p:cNvPr id="5" name="Picture 4" descr="A picture containing outdoor&#10;&#10;Description automatically generated">
            <a:extLst>
              <a:ext uri="{FF2B5EF4-FFF2-40B4-BE49-F238E27FC236}">
                <a16:creationId xmlns:a16="http://schemas.microsoft.com/office/drawing/2014/main" id="{F630EFBC-39F3-B046-83D3-A1422CF14040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392357" y="4663440"/>
            <a:ext cx="1371600" cy="1371600"/>
          </a:xfrm>
          <a:prstGeom prst="rect">
            <a:avLst/>
          </a:prstGeom>
        </p:spPr>
      </p:pic>
      <p:pic>
        <p:nvPicPr>
          <p:cNvPr id="11" name="Picture 10" descr="A bird perched on a tree branch&#10;&#10;Description automatically generated with medium confidence">
            <a:extLst>
              <a:ext uri="{FF2B5EF4-FFF2-40B4-BE49-F238E27FC236}">
                <a16:creationId xmlns:a16="http://schemas.microsoft.com/office/drawing/2014/main" id="{922716B1-D512-2341-8C0E-A045C889B35F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870448" y="4663440"/>
            <a:ext cx="1371600" cy="1371600"/>
          </a:xfrm>
          <a:prstGeom prst="rect">
            <a:avLst/>
          </a:prstGeom>
        </p:spPr>
      </p:pic>
      <p:pic>
        <p:nvPicPr>
          <p:cNvPr id="13" name="Picture 12" descr="A picture containing outdoor, plant, tree&#10;&#10;Description automatically generated">
            <a:extLst>
              <a:ext uri="{FF2B5EF4-FFF2-40B4-BE49-F238E27FC236}">
                <a16:creationId xmlns:a16="http://schemas.microsoft.com/office/drawing/2014/main" id="{0A6A6ABD-98A3-ED41-B1C5-47C8FA9154CC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260336" y="4663440"/>
            <a:ext cx="1371600" cy="1371600"/>
          </a:xfrm>
          <a:prstGeom prst="rect">
            <a:avLst/>
          </a:prstGeom>
        </p:spPr>
      </p:pic>
      <p:pic>
        <p:nvPicPr>
          <p:cNvPr id="17" name="Picture 16" descr="A bird perched on a branch&#10;&#10;Description automatically generated with medium confidence">
            <a:extLst>
              <a:ext uri="{FF2B5EF4-FFF2-40B4-BE49-F238E27FC236}">
                <a16:creationId xmlns:a16="http://schemas.microsoft.com/office/drawing/2014/main" id="{C70E940A-C60A-6744-8862-5E49ACC378D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944368" y="4663440"/>
            <a:ext cx="1371600" cy="1371600"/>
          </a:xfrm>
          <a:prstGeom prst="rect">
            <a:avLst/>
          </a:prstGeom>
        </p:spPr>
      </p:pic>
      <p:pic>
        <p:nvPicPr>
          <p:cNvPr id="19" name="Picture 18" descr="A picture containing plant&#10;&#10;Description automatically generated">
            <a:extLst>
              <a:ext uri="{FF2B5EF4-FFF2-40B4-BE49-F238E27FC236}">
                <a16:creationId xmlns:a16="http://schemas.microsoft.com/office/drawing/2014/main" id="{10174F24-C67A-434E-8832-598C8EDE42E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334256" y="4663440"/>
            <a:ext cx="1371600" cy="1371600"/>
          </a:xfrm>
          <a:prstGeom prst="rect">
            <a:avLst/>
          </a:prstGeom>
        </p:spPr>
      </p:pic>
      <p:pic>
        <p:nvPicPr>
          <p:cNvPr id="23" name="Picture 22" descr="A bird perched on a branch&#10;&#10;Description automatically generated with medium confidence">
            <a:extLst>
              <a:ext uri="{FF2B5EF4-FFF2-40B4-BE49-F238E27FC236}">
                <a16:creationId xmlns:a16="http://schemas.microsoft.com/office/drawing/2014/main" id="{653ADFC6-61AE-D548-B1DD-98581E2C050A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814816" y="4663440"/>
            <a:ext cx="1371600" cy="1371600"/>
          </a:xfrm>
          <a:prstGeom prst="rect">
            <a:avLst/>
          </a:prstGeom>
        </p:spPr>
      </p:pic>
      <p:pic>
        <p:nvPicPr>
          <p:cNvPr id="30" name="Picture 29" descr="A picture containing store&#10;&#10;Description automatically generated">
            <a:extLst>
              <a:ext uri="{FF2B5EF4-FFF2-40B4-BE49-F238E27FC236}">
                <a16:creationId xmlns:a16="http://schemas.microsoft.com/office/drawing/2014/main" id="{E7ADDA45-2F67-7841-B60F-1CDCF7604E0F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0204704" y="4663440"/>
            <a:ext cx="1371600" cy="13716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4F22A384-E449-A644-B940-4DDDC5876B9A}"/>
              </a:ext>
            </a:extLst>
          </p:cNvPr>
          <p:cNvSpPr txBox="1"/>
          <p:nvPr/>
        </p:nvSpPr>
        <p:spPr>
          <a:xfrm rot="16200000">
            <a:off x="-903581" y="5183229"/>
            <a:ext cx="152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-B-Distill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EA78F1C-DE52-A042-B13F-03099334A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703134" y="2932644"/>
            <a:ext cx="6030449" cy="16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760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grass, bedclothes, colorful&#10;&#10;Description automatically generated">
            <a:extLst>
              <a:ext uri="{FF2B5EF4-FFF2-40B4-BE49-F238E27FC236}">
                <a16:creationId xmlns:a16="http://schemas.microsoft.com/office/drawing/2014/main" id="{0E8541E1-2536-5D4D-A31D-5A1D4F94D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  <p:pic>
        <p:nvPicPr>
          <p:cNvPr id="23" name="Picture 22" descr="A picture containing colorful, tiled, bedclothes&#10;&#10;Description automatically generated">
            <a:extLst>
              <a:ext uri="{FF2B5EF4-FFF2-40B4-BE49-F238E27FC236}">
                <a16:creationId xmlns:a16="http://schemas.microsoft.com/office/drawing/2014/main" id="{4BA6D868-64AA-C249-A290-71D00C7AB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396" y="0"/>
            <a:ext cx="914400" cy="914400"/>
          </a:xfrm>
          <a:prstGeom prst="rect">
            <a:avLst/>
          </a:prstGeom>
        </p:spPr>
      </p:pic>
      <p:pic>
        <p:nvPicPr>
          <p:cNvPr id="25" name="Picture 24" descr="A picture containing grass, outdoor, field&#10;&#10;Description automatically generated">
            <a:extLst>
              <a:ext uri="{FF2B5EF4-FFF2-40B4-BE49-F238E27FC236}">
                <a16:creationId xmlns:a16="http://schemas.microsoft.com/office/drawing/2014/main" id="{18C08FCC-D894-8541-804C-1C260C264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792" y="0"/>
            <a:ext cx="914400" cy="914400"/>
          </a:xfrm>
          <a:prstGeom prst="rect">
            <a:avLst/>
          </a:prstGeom>
        </p:spPr>
      </p:pic>
      <p:pic>
        <p:nvPicPr>
          <p:cNvPr id="27" name="Picture 26" descr="A picture containing text, grass, outdoor&#10;&#10;Description automatically generated">
            <a:extLst>
              <a:ext uri="{FF2B5EF4-FFF2-40B4-BE49-F238E27FC236}">
                <a16:creationId xmlns:a16="http://schemas.microsoft.com/office/drawing/2014/main" id="{8109F885-2776-8848-A9E6-97BCF34CE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188" y="0"/>
            <a:ext cx="914400" cy="914400"/>
          </a:xfrm>
          <a:prstGeom prst="rect">
            <a:avLst/>
          </a:prstGeom>
        </p:spPr>
      </p:pic>
      <p:pic>
        <p:nvPicPr>
          <p:cNvPr id="29" name="Picture 28" descr="A picture containing grass, outdoor, field&#10;&#10;Description automatically generated">
            <a:extLst>
              <a:ext uri="{FF2B5EF4-FFF2-40B4-BE49-F238E27FC236}">
                <a16:creationId xmlns:a16="http://schemas.microsoft.com/office/drawing/2014/main" id="{2ED7304C-D032-8844-8AF3-738E8FB4AE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29898"/>
            <a:ext cx="914400" cy="914400"/>
          </a:xfrm>
          <a:prstGeom prst="rect">
            <a:avLst/>
          </a:prstGeom>
        </p:spPr>
      </p:pic>
      <p:pic>
        <p:nvPicPr>
          <p:cNvPr id="31" name="Picture 30" descr="A picture containing colorful, bedclothes, tiled&#10;&#10;Description automatically generated">
            <a:extLst>
              <a:ext uri="{FF2B5EF4-FFF2-40B4-BE49-F238E27FC236}">
                <a16:creationId xmlns:a16="http://schemas.microsoft.com/office/drawing/2014/main" id="{B725DE37-1F92-614F-8A1D-7FD1AAD4F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396" y="929898"/>
            <a:ext cx="914400" cy="914400"/>
          </a:xfrm>
          <a:prstGeom prst="rect">
            <a:avLst/>
          </a:prstGeom>
        </p:spPr>
      </p:pic>
      <p:pic>
        <p:nvPicPr>
          <p:cNvPr id="33" name="Picture 32" descr="A picture containing grass, outdoor, field, green&#10;&#10;Description automatically generated">
            <a:extLst>
              <a:ext uri="{FF2B5EF4-FFF2-40B4-BE49-F238E27FC236}">
                <a16:creationId xmlns:a16="http://schemas.microsoft.com/office/drawing/2014/main" id="{3394EF78-CA79-F444-B900-B3AB4A8C45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0792" y="929898"/>
            <a:ext cx="914400" cy="914400"/>
          </a:xfrm>
          <a:prstGeom prst="rect">
            <a:avLst/>
          </a:prstGeom>
        </p:spPr>
      </p:pic>
      <p:pic>
        <p:nvPicPr>
          <p:cNvPr id="35" name="Picture 34" descr="A picture containing grass, outdoor, field, yellow&#10;&#10;Description automatically generated">
            <a:extLst>
              <a:ext uri="{FF2B5EF4-FFF2-40B4-BE49-F238E27FC236}">
                <a16:creationId xmlns:a16="http://schemas.microsoft.com/office/drawing/2014/main" id="{4117CD69-720E-7C46-9AF4-770338B412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6188" y="929898"/>
            <a:ext cx="914400" cy="914400"/>
          </a:xfrm>
          <a:prstGeom prst="rect">
            <a:avLst/>
          </a:prstGeom>
        </p:spPr>
      </p:pic>
      <p:pic>
        <p:nvPicPr>
          <p:cNvPr id="37" name="Picture 36" descr="A picture containing grass, outdoor, field, standing&#10;&#10;Description automatically generated">
            <a:extLst>
              <a:ext uri="{FF2B5EF4-FFF2-40B4-BE49-F238E27FC236}">
                <a16:creationId xmlns:a16="http://schemas.microsoft.com/office/drawing/2014/main" id="{0E0F626D-0690-9F4E-A7C7-AEF338F4BE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0450" y="0"/>
            <a:ext cx="914400" cy="914400"/>
          </a:xfrm>
          <a:prstGeom prst="rect">
            <a:avLst/>
          </a:prstGeom>
        </p:spPr>
      </p:pic>
      <p:pic>
        <p:nvPicPr>
          <p:cNvPr id="39" name="Picture 38" descr="A goose standing on grass&#10;&#10;Description automatically generated with low confidence">
            <a:extLst>
              <a:ext uri="{FF2B5EF4-FFF2-40B4-BE49-F238E27FC236}">
                <a16:creationId xmlns:a16="http://schemas.microsoft.com/office/drawing/2014/main" id="{FE4C3315-A6EA-514E-92DC-700300A254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23664" y="0"/>
            <a:ext cx="914400" cy="914400"/>
          </a:xfrm>
          <a:prstGeom prst="rect">
            <a:avLst/>
          </a:prstGeom>
        </p:spPr>
      </p:pic>
      <p:pic>
        <p:nvPicPr>
          <p:cNvPr id="41" name="Picture 40" descr="A picture containing grass, outdoor, standing, orange&#10;&#10;Description automatically generated">
            <a:extLst>
              <a:ext uri="{FF2B5EF4-FFF2-40B4-BE49-F238E27FC236}">
                <a16:creationId xmlns:a16="http://schemas.microsoft.com/office/drawing/2014/main" id="{D5733F72-C920-3042-A2BF-5DA9B76A01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70180" y="0"/>
            <a:ext cx="914400" cy="914400"/>
          </a:xfrm>
          <a:prstGeom prst="rect">
            <a:avLst/>
          </a:prstGeom>
        </p:spPr>
      </p:pic>
      <p:pic>
        <p:nvPicPr>
          <p:cNvPr id="43" name="Picture 42" descr="A picture containing grass, outdoor, bird, standing&#10;&#10;Description automatically generated">
            <a:extLst>
              <a:ext uri="{FF2B5EF4-FFF2-40B4-BE49-F238E27FC236}">
                <a16:creationId xmlns:a16="http://schemas.microsoft.com/office/drawing/2014/main" id="{FA9A6D49-67EC-4E40-B909-7D430FA286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15576" y="0"/>
            <a:ext cx="914400" cy="914400"/>
          </a:xfrm>
          <a:prstGeom prst="rect">
            <a:avLst/>
          </a:prstGeom>
        </p:spPr>
      </p:pic>
      <p:pic>
        <p:nvPicPr>
          <p:cNvPr id="45" name="Picture 44" descr="A picture containing grass, outdoor, bird, standing&#10;&#10;Description automatically generated">
            <a:extLst>
              <a:ext uri="{FF2B5EF4-FFF2-40B4-BE49-F238E27FC236}">
                <a16:creationId xmlns:a16="http://schemas.microsoft.com/office/drawing/2014/main" id="{5F441E66-6547-AF45-A723-AFF38524982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60972" y="0"/>
            <a:ext cx="914400" cy="914400"/>
          </a:xfrm>
          <a:prstGeom prst="rect">
            <a:avLst/>
          </a:prstGeom>
        </p:spPr>
      </p:pic>
      <p:pic>
        <p:nvPicPr>
          <p:cNvPr id="47" name="Picture 46" descr="A goose standing on grass&#10;&#10;Description automatically generated with low confidence">
            <a:extLst>
              <a:ext uri="{FF2B5EF4-FFF2-40B4-BE49-F238E27FC236}">
                <a16:creationId xmlns:a16="http://schemas.microsoft.com/office/drawing/2014/main" id="{56EEF69B-015E-4240-B34C-94C8BF2F29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06368" y="0"/>
            <a:ext cx="914400" cy="914400"/>
          </a:xfrm>
          <a:prstGeom prst="rect">
            <a:avLst/>
          </a:prstGeom>
        </p:spPr>
      </p:pic>
      <p:pic>
        <p:nvPicPr>
          <p:cNvPr id="49" name="Picture 48" descr="A picture containing grass, outdoor, bird, standing&#10;&#10;Description automatically generated">
            <a:extLst>
              <a:ext uri="{FF2B5EF4-FFF2-40B4-BE49-F238E27FC236}">
                <a16:creationId xmlns:a16="http://schemas.microsoft.com/office/drawing/2014/main" id="{5AE19794-7EEE-D145-AE77-96533684A6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80450" y="929898"/>
            <a:ext cx="914400" cy="914400"/>
          </a:xfrm>
          <a:prstGeom prst="rect">
            <a:avLst/>
          </a:prstGeom>
        </p:spPr>
      </p:pic>
      <p:pic>
        <p:nvPicPr>
          <p:cNvPr id="51" name="Picture 50" descr="A goose standing on grass&#10;&#10;Description automatically generated with low confidence">
            <a:extLst>
              <a:ext uri="{FF2B5EF4-FFF2-40B4-BE49-F238E27FC236}">
                <a16:creationId xmlns:a16="http://schemas.microsoft.com/office/drawing/2014/main" id="{F2612DF5-DB42-264D-BAFA-BB65234C342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23664" y="929898"/>
            <a:ext cx="914400" cy="9144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103AA01-BB0D-8748-B309-ACA7CD753CD7}"/>
              </a:ext>
            </a:extLst>
          </p:cNvPr>
          <p:cNvSpPr txBox="1"/>
          <p:nvPr/>
        </p:nvSpPr>
        <p:spPr>
          <a:xfrm>
            <a:off x="735456" y="-586596"/>
            <a:ext cx="2569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</a:t>
            </a:r>
            <a:r>
              <a:rPr lang="zh-CN" altLang="en-US" dirty="0"/>
              <a:t> </a:t>
            </a:r>
            <a:r>
              <a:rPr lang="en-US" altLang="zh-CN" dirty="0"/>
              <a:t>groups in FCVT_64_B12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47BDAF-2EDD-3E48-9218-2A842729C681}"/>
              </a:ext>
            </a:extLst>
          </p:cNvPr>
          <p:cNvSpPr txBox="1"/>
          <p:nvPr/>
        </p:nvSpPr>
        <p:spPr>
          <a:xfrm>
            <a:off x="1487834" y="6488668"/>
            <a:ext cx="1981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</a:t>
            </a:r>
            <a:r>
              <a:rPr lang="zh-CN" altLang="en-US" dirty="0"/>
              <a:t> </a:t>
            </a:r>
            <a:r>
              <a:rPr lang="en-US" altLang="zh-CN" dirty="0"/>
              <a:t>heads in </a:t>
            </a:r>
            <a:r>
              <a:rPr lang="en-US" altLang="zh-CN" dirty="0" err="1"/>
              <a:t>ViT</a:t>
            </a:r>
            <a:r>
              <a:rPr lang="en-US" altLang="zh-CN" dirty="0"/>
              <a:t>-base</a:t>
            </a:r>
            <a:endParaRPr lang="en-US" dirty="0"/>
          </a:p>
        </p:txBody>
      </p:sp>
      <p:pic>
        <p:nvPicPr>
          <p:cNvPr id="56" name="Picture 55" descr="A picture containing grass, outdoor, standing, field&#10;&#10;Description automatically generated">
            <a:extLst>
              <a:ext uri="{FF2B5EF4-FFF2-40B4-BE49-F238E27FC236}">
                <a16:creationId xmlns:a16="http://schemas.microsoft.com/office/drawing/2014/main" id="{43052637-6642-584F-A35A-1B4FCE7999C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70180" y="929898"/>
            <a:ext cx="914400" cy="914400"/>
          </a:xfrm>
          <a:prstGeom prst="rect">
            <a:avLst/>
          </a:prstGeom>
        </p:spPr>
      </p:pic>
      <p:pic>
        <p:nvPicPr>
          <p:cNvPr id="58" name="Picture 57" descr="A goose standing on grass&#10;&#10;Description automatically generated with low confidence">
            <a:extLst>
              <a:ext uri="{FF2B5EF4-FFF2-40B4-BE49-F238E27FC236}">
                <a16:creationId xmlns:a16="http://schemas.microsoft.com/office/drawing/2014/main" id="{E3B1A40A-B3C4-3641-B1DC-22156ADCBC6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15576" y="929898"/>
            <a:ext cx="914400" cy="914400"/>
          </a:xfrm>
          <a:prstGeom prst="rect">
            <a:avLst/>
          </a:prstGeom>
        </p:spPr>
      </p:pic>
      <p:pic>
        <p:nvPicPr>
          <p:cNvPr id="60" name="Picture 59" descr="A picture containing grass, outdoor, standing, aquatic bird&#10;&#10;Description automatically generated">
            <a:extLst>
              <a:ext uri="{FF2B5EF4-FFF2-40B4-BE49-F238E27FC236}">
                <a16:creationId xmlns:a16="http://schemas.microsoft.com/office/drawing/2014/main" id="{6869451B-37FA-514B-B45B-A8B35AC438F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360972" y="929898"/>
            <a:ext cx="914400" cy="914400"/>
          </a:xfrm>
          <a:prstGeom prst="rect">
            <a:avLst/>
          </a:prstGeom>
        </p:spPr>
      </p:pic>
      <p:pic>
        <p:nvPicPr>
          <p:cNvPr id="62" name="Picture 61" descr="A picture containing grass, outdoor, standing, aquatic bird&#10;&#10;Description automatically generated">
            <a:extLst>
              <a:ext uri="{FF2B5EF4-FFF2-40B4-BE49-F238E27FC236}">
                <a16:creationId xmlns:a16="http://schemas.microsoft.com/office/drawing/2014/main" id="{872488B5-85D3-F243-BA77-C8D8FA90F5A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306368" y="929898"/>
            <a:ext cx="914400" cy="914400"/>
          </a:xfrm>
          <a:prstGeom prst="rect">
            <a:avLst/>
          </a:prstGeom>
        </p:spPr>
      </p:pic>
      <p:pic>
        <p:nvPicPr>
          <p:cNvPr id="80" name="Picture 79" descr="A picture containing indoor&#10;&#10;Description automatically generated">
            <a:extLst>
              <a:ext uri="{FF2B5EF4-FFF2-40B4-BE49-F238E27FC236}">
                <a16:creationId xmlns:a16="http://schemas.microsoft.com/office/drawing/2014/main" id="{CFC12CFC-408D-3F48-8062-EAC57F82D5E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1945898"/>
            <a:ext cx="914400" cy="914400"/>
          </a:xfrm>
          <a:prstGeom prst="rect">
            <a:avLst/>
          </a:prstGeom>
        </p:spPr>
      </p:pic>
      <p:pic>
        <p:nvPicPr>
          <p:cNvPr id="82" name="Picture 81" descr="A stethoscope on a table&#10;&#10;Description automatically generated with low confidence">
            <a:extLst>
              <a:ext uri="{FF2B5EF4-FFF2-40B4-BE49-F238E27FC236}">
                <a16:creationId xmlns:a16="http://schemas.microsoft.com/office/drawing/2014/main" id="{AF16C795-7528-1641-B47A-9762E04A4C9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45396" y="1945898"/>
            <a:ext cx="914400" cy="914400"/>
          </a:xfrm>
          <a:prstGeom prst="rect">
            <a:avLst/>
          </a:prstGeom>
        </p:spPr>
      </p:pic>
      <p:pic>
        <p:nvPicPr>
          <p:cNvPr id="84" name="Picture 83" descr="A picture containing cup&#10;&#10;Description automatically generated">
            <a:extLst>
              <a:ext uri="{FF2B5EF4-FFF2-40B4-BE49-F238E27FC236}">
                <a16:creationId xmlns:a16="http://schemas.microsoft.com/office/drawing/2014/main" id="{CB48FF59-430A-4144-88B0-AD8FCB9FBF0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890792" y="1945898"/>
            <a:ext cx="914400" cy="91440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891D0BBA-962C-AF4C-B2B6-D08C9EB921D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836188" y="1945898"/>
            <a:ext cx="914400" cy="914400"/>
          </a:xfrm>
          <a:prstGeom prst="rect">
            <a:avLst/>
          </a:prstGeom>
        </p:spPr>
      </p:pic>
      <p:pic>
        <p:nvPicPr>
          <p:cNvPr id="88" name="Picture 87" descr="A picture containing indoor&#10;&#10;Description automatically generated">
            <a:extLst>
              <a:ext uri="{FF2B5EF4-FFF2-40B4-BE49-F238E27FC236}">
                <a16:creationId xmlns:a16="http://schemas.microsoft.com/office/drawing/2014/main" id="{7869B5FF-1FBC-FA41-83C4-1D4F5B10F67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0" y="2875796"/>
            <a:ext cx="914400" cy="914400"/>
          </a:xfrm>
          <a:prstGeom prst="rect">
            <a:avLst/>
          </a:prstGeom>
        </p:spPr>
      </p:pic>
      <p:pic>
        <p:nvPicPr>
          <p:cNvPr id="90" name="Picture 89" descr="A close-up of a stethoscope and a glass of liquid&#10;&#10;Description automatically generated with low confidence">
            <a:extLst>
              <a:ext uri="{FF2B5EF4-FFF2-40B4-BE49-F238E27FC236}">
                <a16:creationId xmlns:a16="http://schemas.microsoft.com/office/drawing/2014/main" id="{9E498BC0-4D5B-C848-B8A4-560D0C49A1A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45396" y="2875796"/>
            <a:ext cx="914400" cy="914400"/>
          </a:xfrm>
          <a:prstGeom prst="rect">
            <a:avLst/>
          </a:prstGeom>
        </p:spPr>
      </p:pic>
      <p:pic>
        <p:nvPicPr>
          <p:cNvPr id="92" name="Picture 91" descr="A picture containing cup&#10;&#10;Description automatically generated">
            <a:extLst>
              <a:ext uri="{FF2B5EF4-FFF2-40B4-BE49-F238E27FC236}">
                <a16:creationId xmlns:a16="http://schemas.microsoft.com/office/drawing/2014/main" id="{21F7DCE5-7713-1842-A58E-37A31D3643B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890792" y="2875796"/>
            <a:ext cx="914400" cy="914400"/>
          </a:xfrm>
          <a:prstGeom prst="rect">
            <a:avLst/>
          </a:prstGeom>
        </p:spPr>
      </p:pic>
      <p:pic>
        <p:nvPicPr>
          <p:cNvPr id="94" name="Picture 93" descr="A picture containing indoor&#10;&#10;Description automatically generated">
            <a:extLst>
              <a:ext uri="{FF2B5EF4-FFF2-40B4-BE49-F238E27FC236}">
                <a16:creationId xmlns:a16="http://schemas.microsoft.com/office/drawing/2014/main" id="{D96F3585-F3E1-1546-997B-6C089C03140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836188" y="2875796"/>
            <a:ext cx="914400" cy="914400"/>
          </a:xfrm>
          <a:prstGeom prst="rect">
            <a:avLst/>
          </a:prstGeom>
        </p:spPr>
      </p:pic>
      <p:pic>
        <p:nvPicPr>
          <p:cNvPr id="96" name="Picture 95" descr="A picture containing cup, coffee, table, doughnut&#10;&#10;Description automatically generated">
            <a:extLst>
              <a:ext uri="{FF2B5EF4-FFF2-40B4-BE49-F238E27FC236}">
                <a16:creationId xmlns:a16="http://schemas.microsoft.com/office/drawing/2014/main" id="{195F691D-51B9-D74B-BD30-91084FD758B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580450" y="1945898"/>
            <a:ext cx="914400" cy="914400"/>
          </a:xfrm>
          <a:prstGeom prst="rect">
            <a:avLst/>
          </a:prstGeom>
        </p:spPr>
      </p:pic>
      <p:pic>
        <p:nvPicPr>
          <p:cNvPr id="98" name="Picture 97" descr="A picture containing cup, coffee, table, doughnut&#10;&#10;Description automatically generated">
            <a:extLst>
              <a:ext uri="{FF2B5EF4-FFF2-40B4-BE49-F238E27FC236}">
                <a16:creationId xmlns:a16="http://schemas.microsoft.com/office/drawing/2014/main" id="{AC70B450-C3FC-6E42-8739-58E284B7624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523664" y="1945898"/>
            <a:ext cx="914400" cy="914400"/>
          </a:xfrm>
          <a:prstGeom prst="rect">
            <a:avLst/>
          </a:prstGeom>
        </p:spPr>
      </p:pic>
      <p:pic>
        <p:nvPicPr>
          <p:cNvPr id="100" name="Picture 99" descr="A picture containing cup, coffee, table, doughnut&#10;&#10;Description automatically generated">
            <a:extLst>
              <a:ext uri="{FF2B5EF4-FFF2-40B4-BE49-F238E27FC236}">
                <a16:creationId xmlns:a16="http://schemas.microsoft.com/office/drawing/2014/main" id="{1A87200B-0E5B-EA40-A037-BB156C7667ED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470180" y="1945898"/>
            <a:ext cx="914400" cy="914400"/>
          </a:xfrm>
          <a:prstGeom prst="rect">
            <a:avLst/>
          </a:prstGeom>
        </p:spPr>
      </p:pic>
      <p:pic>
        <p:nvPicPr>
          <p:cNvPr id="102" name="Picture 101" descr="A cup of coffee with a spoon&#10;&#10;Description automatically generated with low confidence">
            <a:extLst>
              <a:ext uri="{FF2B5EF4-FFF2-40B4-BE49-F238E27FC236}">
                <a16:creationId xmlns:a16="http://schemas.microsoft.com/office/drawing/2014/main" id="{E284E822-CEC4-9943-80C4-C081D95B9549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415576" y="1945898"/>
            <a:ext cx="914400" cy="914400"/>
          </a:xfrm>
          <a:prstGeom prst="rect">
            <a:avLst/>
          </a:prstGeom>
        </p:spPr>
      </p:pic>
      <p:pic>
        <p:nvPicPr>
          <p:cNvPr id="104" name="Picture 103" descr="A cup of coffee with a spoon&#10;&#10;Description automatically generated with medium confidence">
            <a:extLst>
              <a:ext uri="{FF2B5EF4-FFF2-40B4-BE49-F238E27FC236}">
                <a16:creationId xmlns:a16="http://schemas.microsoft.com/office/drawing/2014/main" id="{DA6B11A5-5835-4A41-9C99-AC6D459D789D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360972" y="1945898"/>
            <a:ext cx="914400" cy="914400"/>
          </a:xfrm>
          <a:prstGeom prst="rect">
            <a:avLst/>
          </a:prstGeom>
        </p:spPr>
      </p:pic>
      <p:pic>
        <p:nvPicPr>
          <p:cNvPr id="106" name="Picture 105" descr="A cup of coffee with a spoon&#10;&#10;Description automatically generated with low confidence">
            <a:extLst>
              <a:ext uri="{FF2B5EF4-FFF2-40B4-BE49-F238E27FC236}">
                <a16:creationId xmlns:a16="http://schemas.microsoft.com/office/drawing/2014/main" id="{22A133C4-CB06-D54E-A46B-347271639535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0306368" y="1945898"/>
            <a:ext cx="914400" cy="914400"/>
          </a:xfrm>
          <a:prstGeom prst="rect">
            <a:avLst/>
          </a:prstGeom>
        </p:spPr>
      </p:pic>
      <p:pic>
        <p:nvPicPr>
          <p:cNvPr id="108" name="Picture 107" descr="A picture containing cup, coffee, table, doughnut&#10;&#10;Description automatically generated">
            <a:extLst>
              <a:ext uri="{FF2B5EF4-FFF2-40B4-BE49-F238E27FC236}">
                <a16:creationId xmlns:a16="http://schemas.microsoft.com/office/drawing/2014/main" id="{0658BCCB-D453-214F-A0FD-71AC98B7B341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5580450" y="2875796"/>
            <a:ext cx="914400" cy="914400"/>
          </a:xfrm>
          <a:prstGeom prst="rect">
            <a:avLst/>
          </a:prstGeom>
        </p:spPr>
      </p:pic>
      <p:pic>
        <p:nvPicPr>
          <p:cNvPr id="110" name="Picture 109" descr="A picture containing cup, coffee, table, food&#10;&#10;Description automatically generated">
            <a:extLst>
              <a:ext uri="{FF2B5EF4-FFF2-40B4-BE49-F238E27FC236}">
                <a16:creationId xmlns:a16="http://schemas.microsoft.com/office/drawing/2014/main" id="{F78063DA-9485-7245-8373-7A3931238C53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523664" y="2875796"/>
            <a:ext cx="914400" cy="914400"/>
          </a:xfrm>
          <a:prstGeom prst="rect">
            <a:avLst/>
          </a:prstGeom>
        </p:spPr>
      </p:pic>
      <p:pic>
        <p:nvPicPr>
          <p:cNvPr id="112" name="Picture 111" descr="A picture containing cup, coffee, table, doughnut&#10;&#10;Description automatically generated">
            <a:extLst>
              <a:ext uri="{FF2B5EF4-FFF2-40B4-BE49-F238E27FC236}">
                <a16:creationId xmlns:a16="http://schemas.microsoft.com/office/drawing/2014/main" id="{427EBBDD-8CB0-A748-B1A2-B9CE42BB122F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470180" y="2875796"/>
            <a:ext cx="914400" cy="914400"/>
          </a:xfrm>
          <a:prstGeom prst="rect">
            <a:avLst/>
          </a:prstGeom>
        </p:spPr>
      </p:pic>
      <p:pic>
        <p:nvPicPr>
          <p:cNvPr id="114" name="Picture 113" descr="A picture containing cup, coffee, table, doughnut&#10;&#10;Description automatically generated">
            <a:extLst>
              <a:ext uri="{FF2B5EF4-FFF2-40B4-BE49-F238E27FC236}">
                <a16:creationId xmlns:a16="http://schemas.microsoft.com/office/drawing/2014/main" id="{97EFAB59-9ABA-0B49-B799-F0F08ED7BB24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415576" y="2875796"/>
            <a:ext cx="914400" cy="914400"/>
          </a:xfrm>
          <a:prstGeom prst="rect">
            <a:avLst/>
          </a:prstGeom>
        </p:spPr>
      </p:pic>
      <p:pic>
        <p:nvPicPr>
          <p:cNvPr id="116" name="Picture 115" descr="A picture containing cup, coffee, table, doughnut&#10;&#10;Description automatically generated">
            <a:extLst>
              <a:ext uri="{FF2B5EF4-FFF2-40B4-BE49-F238E27FC236}">
                <a16:creationId xmlns:a16="http://schemas.microsoft.com/office/drawing/2014/main" id="{009C6D2F-FC21-5648-843B-FC659940941F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9360972" y="2875796"/>
            <a:ext cx="914400" cy="914400"/>
          </a:xfrm>
          <a:prstGeom prst="rect">
            <a:avLst/>
          </a:prstGeom>
        </p:spPr>
      </p:pic>
      <p:pic>
        <p:nvPicPr>
          <p:cNvPr id="118" name="Picture 117" descr="A picture containing cup, coffee, table, doughnut&#10;&#10;Description automatically generated">
            <a:extLst>
              <a:ext uri="{FF2B5EF4-FFF2-40B4-BE49-F238E27FC236}">
                <a16:creationId xmlns:a16="http://schemas.microsoft.com/office/drawing/2014/main" id="{03E08881-FB24-FC45-95A6-ECC8550A4649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0306368" y="2875796"/>
            <a:ext cx="914400" cy="914400"/>
          </a:xfrm>
          <a:prstGeom prst="rect">
            <a:avLst/>
          </a:prstGeom>
        </p:spPr>
      </p:pic>
      <p:pic>
        <p:nvPicPr>
          <p:cNvPr id="120" name="Picture 119" descr="A picture containing skiing, building, outdoor, rink&#10;&#10;Description automatically generated">
            <a:extLst>
              <a:ext uri="{FF2B5EF4-FFF2-40B4-BE49-F238E27FC236}">
                <a16:creationId xmlns:a16="http://schemas.microsoft.com/office/drawing/2014/main" id="{81A284DC-831D-2842-8B47-8B2B1826BBF5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5580450" y="3898682"/>
            <a:ext cx="914400" cy="914400"/>
          </a:xfrm>
          <a:prstGeom prst="rect">
            <a:avLst/>
          </a:prstGeom>
        </p:spPr>
      </p:pic>
      <p:pic>
        <p:nvPicPr>
          <p:cNvPr id="122" name="Picture 121" descr="A group of people playing hockey&#10;&#10;Description automatically generated with low confidence">
            <a:extLst>
              <a:ext uri="{FF2B5EF4-FFF2-40B4-BE49-F238E27FC236}">
                <a16:creationId xmlns:a16="http://schemas.microsoft.com/office/drawing/2014/main" id="{E796B468-CF27-974A-BC92-E0FE55743676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6523664" y="3898682"/>
            <a:ext cx="914400" cy="914400"/>
          </a:xfrm>
          <a:prstGeom prst="rect">
            <a:avLst/>
          </a:prstGeom>
        </p:spPr>
      </p:pic>
      <p:pic>
        <p:nvPicPr>
          <p:cNvPr id="126" name="Picture 125" descr="A group of people playing hockey&#10;&#10;Description automatically generated with low confidence">
            <a:extLst>
              <a:ext uri="{FF2B5EF4-FFF2-40B4-BE49-F238E27FC236}">
                <a16:creationId xmlns:a16="http://schemas.microsoft.com/office/drawing/2014/main" id="{5F023445-1BF0-C247-8E63-3F12BF56494B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7470180" y="3898682"/>
            <a:ext cx="914400" cy="914400"/>
          </a:xfrm>
          <a:prstGeom prst="rect">
            <a:avLst/>
          </a:prstGeom>
        </p:spPr>
      </p:pic>
      <p:pic>
        <p:nvPicPr>
          <p:cNvPr id="128" name="Picture 127" descr="A picture containing skiing, rink, building, outdoor&#10;&#10;Description automatically generated">
            <a:extLst>
              <a:ext uri="{FF2B5EF4-FFF2-40B4-BE49-F238E27FC236}">
                <a16:creationId xmlns:a16="http://schemas.microsoft.com/office/drawing/2014/main" id="{EBC67A90-5CF9-E440-B73B-B8E8ABAE3CE7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8415576" y="3898682"/>
            <a:ext cx="914400" cy="914400"/>
          </a:xfrm>
          <a:prstGeom prst="rect">
            <a:avLst/>
          </a:prstGeom>
        </p:spPr>
      </p:pic>
      <p:pic>
        <p:nvPicPr>
          <p:cNvPr id="130" name="Picture 129" descr="A picture containing skiing, rink, building, snow&#10;&#10;Description automatically generated">
            <a:extLst>
              <a:ext uri="{FF2B5EF4-FFF2-40B4-BE49-F238E27FC236}">
                <a16:creationId xmlns:a16="http://schemas.microsoft.com/office/drawing/2014/main" id="{65A0AD09-BAB3-4B42-BAF4-681E993A7FC7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9360972" y="3898682"/>
            <a:ext cx="914400" cy="914400"/>
          </a:xfrm>
          <a:prstGeom prst="rect">
            <a:avLst/>
          </a:prstGeom>
        </p:spPr>
      </p:pic>
      <p:pic>
        <p:nvPicPr>
          <p:cNvPr id="132" name="Picture 131" descr="A group of hockey players on the ice&#10;&#10;Description automatically generated with low confidence">
            <a:extLst>
              <a:ext uri="{FF2B5EF4-FFF2-40B4-BE49-F238E27FC236}">
                <a16:creationId xmlns:a16="http://schemas.microsoft.com/office/drawing/2014/main" id="{1F86EC5A-8436-4F43-A247-752AF1D71F1E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10306368" y="3898682"/>
            <a:ext cx="914400" cy="914400"/>
          </a:xfrm>
          <a:prstGeom prst="rect">
            <a:avLst/>
          </a:prstGeom>
        </p:spPr>
      </p:pic>
      <p:pic>
        <p:nvPicPr>
          <p:cNvPr id="134" name="Picture 133" descr="A group of hockey players on ice&#10;&#10;Description automatically generated with low confidence">
            <a:extLst>
              <a:ext uri="{FF2B5EF4-FFF2-40B4-BE49-F238E27FC236}">
                <a16:creationId xmlns:a16="http://schemas.microsoft.com/office/drawing/2014/main" id="{E51E1D6F-00D7-7B4D-8656-BACE72279EF8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5580450" y="4828580"/>
            <a:ext cx="914400" cy="914400"/>
          </a:xfrm>
          <a:prstGeom prst="rect">
            <a:avLst/>
          </a:prstGeom>
        </p:spPr>
      </p:pic>
      <p:pic>
        <p:nvPicPr>
          <p:cNvPr id="136" name="Picture 135" descr="A picture containing skiing, outdoor, rink, snow&#10;&#10;Description automatically generated">
            <a:extLst>
              <a:ext uri="{FF2B5EF4-FFF2-40B4-BE49-F238E27FC236}">
                <a16:creationId xmlns:a16="http://schemas.microsoft.com/office/drawing/2014/main" id="{AB6E4753-4068-2647-9554-F2DF088CAF77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6523664" y="4828580"/>
            <a:ext cx="914400" cy="914400"/>
          </a:xfrm>
          <a:prstGeom prst="rect">
            <a:avLst/>
          </a:prstGeom>
        </p:spPr>
      </p:pic>
      <p:pic>
        <p:nvPicPr>
          <p:cNvPr id="138" name="Picture 137" descr="A picture containing building, orange, rink&#10;&#10;Description automatically generated">
            <a:extLst>
              <a:ext uri="{FF2B5EF4-FFF2-40B4-BE49-F238E27FC236}">
                <a16:creationId xmlns:a16="http://schemas.microsoft.com/office/drawing/2014/main" id="{5E2C8E57-285C-EF4A-9B2A-E74A079454DA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7470180" y="4828580"/>
            <a:ext cx="914400" cy="914400"/>
          </a:xfrm>
          <a:prstGeom prst="rect">
            <a:avLst/>
          </a:prstGeom>
        </p:spPr>
      </p:pic>
      <p:pic>
        <p:nvPicPr>
          <p:cNvPr id="140" name="Picture 139" descr="A group of hockey players on the ice&#10;&#10;Description automatically generated with low confidence">
            <a:extLst>
              <a:ext uri="{FF2B5EF4-FFF2-40B4-BE49-F238E27FC236}">
                <a16:creationId xmlns:a16="http://schemas.microsoft.com/office/drawing/2014/main" id="{685B6E28-B80C-7741-BF32-ADC5755A15F4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8415576" y="4828580"/>
            <a:ext cx="914400" cy="914400"/>
          </a:xfrm>
          <a:prstGeom prst="rect">
            <a:avLst/>
          </a:prstGeom>
        </p:spPr>
      </p:pic>
      <p:pic>
        <p:nvPicPr>
          <p:cNvPr id="142" name="Picture 141" descr="A picture containing skiing, rink, outdoor, building&#10;&#10;Description automatically generated">
            <a:extLst>
              <a:ext uri="{FF2B5EF4-FFF2-40B4-BE49-F238E27FC236}">
                <a16:creationId xmlns:a16="http://schemas.microsoft.com/office/drawing/2014/main" id="{BB47C0D0-EFF3-CC4E-9DC4-A624C9DE9DDF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9360972" y="4828580"/>
            <a:ext cx="914400" cy="914400"/>
          </a:xfrm>
          <a:prstGeom prst="rect">
            <a:avLst/>
          </a:prstGeom>
        </p:spPr>
      </p:pic>
      <p:pic>
        <p:nvPicPr>
          <p:cNvPr id="144" name="Picture 143" descr="A picture containing building, outdoor, rink, skiing&#10;&#10;Description automatically generated">
            <a:extLst>
              <a:ext uri="{FF2B5EF4-FFF2-40B4-BE49-F238E27FC236}">
                <a16:creationId xmlns:a16="http://schemas.microsoft.com/office/drawing/2014/main" id="{D1C7E642-B914-7445-8A3F-888264394B4E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0306368" y="4828580"/>
            <a:ext cx="914400" cy="914400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897EFEE2-4D69-F942-ABE4-57076D99E549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0" y="3898682"/>
            <a:ext cx="914400" cy="914400"/>
          </a:xfrm>
          <a:prstGeom prst="rect">
            <a:avLst/>
          </a:prstGeom>
        </p:spPr>
      </p:pic>
      <p:pic>
        <p:nvPicPr>
          <p:cNvPr id="148" name="Picture 147" descr="A picture containing bedclothes&#10;&#10;Description automatically generated">
            <a:extLst>
              <a:ext uri="{FF2B5EF4-FFF2-40B4-BE49-F238E27FC236}">
                <a16:creationId xmlns:a16="http://schemas.microsoft.com/office/drawing/2014/main" id="{240EF1B2-0DE7-704D-9705-6C39030A9BA2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945396" y="3898682"/>
            <a:ext cx="914400" cy="914400"/>
          </a:xfrm>
          <a:prstGeom prst="rect">
            <a:avLst/>
          </a:prstGeom>
        </p:spPr>
      </p:pic>
      <p:pic>
        <p:nvPicPr>
          <p:cNvPr id="150" name="Picture 149" descr="A picture containing text&#10;&#10;Description automatically generated">
            <a:extLst>
              <a:ext uri="{FF2B5EF4-FFF2-40B4-BE49-F238E27FC236}">
                <a16:creationId xmlns:a16="http://schemas.microsoft.com/office/drawing/2014/main" id="{889E3ACA-0B23-2944-8D4B-C454D8075888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890792" y="3898682"/>
            <a:ext cx="914400" cy="914400"/>
          </a:xfrm>
          <a:prstGeom prst="rect">
            <a:avLst/>
          </a:prstGeom>
        </p:spPr>
      </p:pic>
      <p:pic>
        <p:nvPicPr>
          <p:cNvPr id="152" name="Picture 151" descr="A picture containing text&#10;&#10;Description automatically generated">
            <a:extLst>
              <a:ext uri="{FF2B5EF4-FFF2-40B4-BE49-F238E27FC236}">
                <a16:creationId xmlns:a16="http://schemas.microsoft.com/office/drawing/2014/main" id="{993DD977-27E6-2242-AD17-7EDB72FCB38D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2836188" y="3898682"/>
            <a:ext cx="914400" cy="914400"/>
          </a:xfrm>
          <a:prstGeom prst="rect">
            <a:avLst/>
          </a:prstGeom>
        </p:spPr>
      </p:pic>
      <p:pic>
        <p:nvPicPr>
          <p:cNvPr id="154" name="Picture 153" descr="A picture containing text&#10;&#10;Description automatically generated">
            <a:extLst>
              <a:ext uri="{FF2B5EF4-FFF2-40B4-BE49-F238E27FC236}">
                <a16:creationId xmlns:a16="http://schemas.microsoft.com/office/drawing/2014/main" id="{980133FA-B53B-8D43-80F7-98B2A234E23E}"/>
              </a:ext>
            </a:extLst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0" y="4828580"/>
            <a:ext cx="914400" cy="914400"/>
          </a:xfrm>
          <a:prstGeom prst="rect">
            <a:avLst/>
          </a:prstGeom>
        </p:spPr>
      </p:pic>
      <p:pic>
        <p:nvPicPr>
          <p:cNvPr id="156" name="Picture 155" descr="A picture containing floor, building, rink, ice hockey&#10;&#10;Description automatically generated">
            <a:extLst>
              <a:ext uri="{FF2B5EF4-FFF2-40B4-BE49-F238E27FC236}">
                <a16:creationId xmlns:a16="http://schemas.microsoft.com/office/drawing/2014/main" id="{4358A10E-7E60-3048-8F50-E54EA9F40F91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945396" y="4828580"/>
            <a:ext cx="914400" cy="914400"/>
          </a:xfrm>
          <a:prstGeom prst="rect">
            <a:avLst/>
          </a:prstGeom>
        </p:spPr>
      </p:pic>
      <p:pic>
        <p:nvPicPr>
          <p:cNvPr id="158" name="Picture 157" descr="A picture containing text&#10;&#10;Description automatically generated">
            <a:extLst>
              <a:ext uri="{FF2B5EF4-FFF2-40B4-BE49-F238E27FC236}">
                <a16:creationId xmlns:a16="http://schemas.microsoft.com/office/drawing/2014/main" id="{9633F9FA-85EA-DF46-AE54-4D1DC095590F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1890792" y="4828580"/>
            <a:ext cx="914400" cy="914400"/>
          </a:xfrm>
          <a:prstGeom prst="rect">
            <a:avLst/>
          </a:prstGeom>
        </p:spPr>
      </p:pic>
      <p:pic>
        <p:nvPicPr>
          <p:cNvPr id="160" name="Picture 159" descr="A picture containing text&#10;&#10;Description automatically generated">
            <a:extLst>
              <a:ext uri="{FF2B5EF4-FFF2-40B4-BE49-F238E27FC236}">
                <a16:creationId xmlns:a16="http://schemas.microsoft.com/office/drawing/2014/main" id="{4331DEC6-AD43-824D-98FF-AF1BB9F02856}"/>
              </a:ext>
            </a:extLst>
      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2836188" y="4828580"/>
            <a:ext cx="914400" cy="914400"/>
          </a:xfrm>
          <a:prstGeom prst="rect">
            <a:avLst/>
          </a:prstGeom>
        </p:spPr>
      </p:pic>
      <p:pic>
        <p:nvPicPr>
          <p:cNvPr id="164" name="Picture 163" descr="A group of hockey players on ice&#10;&#10;Description automatically generated with low confidence">
            <a:extLst>
              <a:ext uri="{FF2B5EF4-FFF2-40B4-BE49-F238E27FC236}">
                <a16:creationId xmlns:a16="http://schemas.microsoft.com/office/drawing/2014/main" id="{D335840F-38D5-734C-B250-83D765AA7D12}"/>
              </a:ext>
            </a:extLst>
          </p:cNvPr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4542494" y="4310162"/>
            <a:ext cx="1005840" cy="1005840"/>
          </a:xfrm>
          <a:prstGeom prst="rect">
            <a:avLst/>
          </a:prstGeom>
        </p:spPr>
      </p:pic>
      <p:pic>
        <p:nvPicPr>
          <p:cNvPr id="166" name="Picture 165" descr="A cup of coffee&#10;&#10;Description automatically generated with low confidence">
            <a:extLst>
              <a:ext uri="{FF2B5EF4-FFF2-40B4-BE49-F238E27FC236}">
                <a16:creationId xmlns:a16="http://schemas.microsoft.com/office/drawing/2014/main" id="{6E40D20E-0A6F-9541-9CB3-B6394861FCF5}"/>
              </a:ext>
            </a:extLst>
          </p:cNvPr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4542494" y="2357378"/>
            <a:ext cx="1005840" cy="1005840"/>
          </a:xfrm>
          <a:prstGeom prst="rect">
            <a:avLst/>
          </a:prstGeom>
        </p:spPr>
      </p:pic>
      <p:pic>
        <p:nvPicPr>
          <p:cNvPr id="168" name="Picture 167" descr="A goose walking on grass&#10;&#10;Description automatically generated with low confidence">
            <a:extLst>
              <a:ext uri="{FF2B5EF4-FFF2-40B4-BE49-F238E27FC236}">
                <a16:creationId xmlns:a16="http://schemas.microsoft.com/office/drawing/2014/main" id="{5F115265-3502-2C47-8F1D-8B9F40B7C633}"/>
              </a:ext>
            </a:extLst>
          </p:cNvPr>
          <p:cNvPicPr>
            <a:picLocks noChangeAspect="1"/>
          </p:cNvPicPr>
          <p:nvPr/>
        </p:nvPicPr>
        <p:blipFill>
          <a:blip r:embed="rId64"/>
          <a:stretch>
            <a:fillRect/>
          </a:stretch>
        </p:blipFill>
        <p:spPr>
          <a:xfrm>
            <a:off x="4542494" y="411480"/>
            <a:ext cx="100584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305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11129</TotalTime>
  <Words>281</Words>
  <Application>Microsoft Macintosh PowerPoint</Application>
  <PresentationFormat>Widescreen</PresentationFormat>
  <Paragraphs>113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Gabriola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 Ma</dc:creator>
  <cp:lastModifiedBy>Xu Ma</cp:lastModifiedBy>
  <cp:revision>147</cp:revision>
  <dcterms:created xsi:type="dcterms:W3CDTF">2022-03-28T20:24:09Z</dcterms:created>
  <dcterms:modified xsi:type="dcterms:W3CDTF">2022-05-26T02:55:17Z</dcterms:modified>
</cp:coreProperties>
</file>